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heme/theme3.xml" ContentType="application/vnd.openxmlformats-officedocument.them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heme/theme4.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notesSlides/notesSlide2.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notesSlides/notesSlide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5" r:id="rId4"/>
    <p:sldMasterId id="2147483816" r:id="rId5"/>
  </p:sldMasterIdLst>
  <p:notesMasterIdLst>
    <p:notesMasterId r:id="rId14"/>
  </p:notesMasterIdLst>
  <p:handoutMasterIdLst>
    <p:handoutMasterId r:id="rId15"/>
  </p:handoutMasterIdLst>
  <p:sldIdLst>
    <p:sldId id="2147480157" r:id="rId6"/>
    <p:sldId id="2147480159" r:id="rId7"/>
    <p:sldId id="2147480168" r:id="rId8"/>
    <p:sldId id="2147480167" r:id="rId9"/>
    <p:sldId id="2147376889" r:id="rId10"/>
    <p:sldId id="2147480163" r:id="rId11"/>
    <p:sldId id="2147480164" r:id="rId12"/>
    <p:sldId id="2147480165" r:id="rId13"/>
  </p:sldIdLst>
  <p:sldSz cx="12192000" cy="6858000"/>
  <p:notesSz cx="6858000" cy="9144000"/>
  <p:embeddedFontLst>
    <p:embeddedFont>
      <p:font typeface="Roboto" panose="02000000000000000000" pitchFamily="2" charset="0"/>
      <p:regular r:id="rId16"/>
      <p:bold r:id="rId17"/>
      <p:italic r:id="rId18"/>
      <p:boldItalic r:id="rId19"/>
    </p:embeddedFont>
    <p:embeddedFont>
      <p:font typeface="Roboto Light" panose="02000000000000000000" pitchFamily="2" charset="0"/>
      <p:regular r:id="rId20"/>
      <p:italic r:id="rId21"/>
    </p:embeddedFont>
    <p:embeddedFont>
      <p:font typeface="Roboto Medium" panose="02000000000000000000" pitchFamily="2" charset="0"/>
      <p:regular r:id="rId22"/>
      <p:italic r:id="rId23"/>
    </p:embeddedFont>
    <p:embeddedFont>
      <p:font typeface="Segoe UI" panose="020B0502040204020203"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08204F2-914C-42AC-95C9-3C2DC89EF716}">
          <p14:sldIdLst>
            <p14:sldId id="2147480157"/>
            <p14:sldId id="2147480159"/>
            <p14:sldId id="2147480168"/>
            <p14:sldId id="2147480167"/>
            <p14:sldId id="2147376889"/>
            <p14:sldId id="2147480163"/>
            <p14:sldId id="2147480164"/>
            <p14:sldId id="21474801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2D1523-35AB-876B-DDC7-768AC3967519}" name="Lars Chrois" initials="LC" userId="S::lc@prsnt.dk::0d5694f9-aae2-45f6-b917-66606c9d227d" providerId="AD"/>
  <p188:author id="{A1B97DA9-905F-528C-CF68-DFC7153D4ACA}" name="Karina Reib" initials="KR" userId="S::KRR@appension.dk::b66e3103-bb82-41bf-a2d2-2ae0d1057a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D1D"/>
    <a:srgbClr val="E9E6E2"/>
    <a:srgbClr val="F3F1ED"/>
    <a:srgbClr val="FBD183"/>
    <a:srgbClr val="D1E5F6"/>
    <a:srgbClr val="F3F0ED"/>
    <a:srgbClr val="F4EFEC"/>
    <a:srgbClr val="F7F4F2"/>
    <a:srgbClr val="4FAEBF"/>
    <a:srgbClr val="32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68826" autoAdjust="0"/>
  </p:normalViewPr>
  <p:slideViewPr>
    <p:cSldViewPr snapToGrid="0" showGuides="1">
      <p:cViewPr varScale="1">
        <p:scale>
          <a:sx n="107" d="100"/>
          <a:sy n="107" d="100"/>
        </p:scale>
        <p:origin x="138" y="126"/>
      </p:cViewPr>
      <p:guideLst/>
    </p:cSldViewPr>
  </p:slideViewPr>
  <p:notesTextViewPr>
    <p:cViewPr>
      <p:scale>
        <a:sx n="100" d="100"/>
        <a:sy n="100" d="100"/>
      </p:scale>
      <p:origin x="0" y="0"/>
    </p:cViewPr>
  </p:notesTextViewPr>
  <p:sorterViewPr>
    <p:cViewPr varScale="1">
      <p:scale>
        <a:sx n="1" d="1"/>
        <a:sy n="1" d="1"/>
      </p:scale>
      <p:origin x="0" y="-3164"/>
    </p:cViewPr>
  </p:sorterViewPr>
  <p:notesViewPr>
    <p:cSldViewPr snapToGrid="0" showGuides="1">
      <p:cViewPr>
        <p:scale>
          <a:sx n="75" d="100"/>
          <a:sy n="75" d="100"/>
        </p:scale>
        <p:origin x="303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heme" Target="../theme/theme4.xml"/><Relationship Id="rId5" Type="http://schemas.openxmlformats.org/officeDocument/2006/relationships/image" Target="../media/image3.svg"/><Relationship Id="rId4"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phic 16">
            <a:extLst>
              <a:ext uri="{FF2B5EF4-FFF2-40B4-BE49-F238E27FC236}">
                <a16:creationId xmlns:a16="http://schemas.microsoft.com/office/drawing/2014/main" id="{44163312-D0D8-1201-81A7-539D5CADF75C}"/>
              </a:ext>
            </a:extLst>
          </p:cNvPr>
          <p:cNvPicPr>
            <a:picLocks noChangeAspect="1"/>
          </p:cNvPicPr>
          <p:nvPr>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3096028" y="8731146"/>
            <a:ext cx="665944" cy="335866"/>
          </a:xfrm>
          <a:prstGeom prst="rect">
            <a:avLst/>
          </a:prstGeom>
        </p:spPr>
      </p:pic>
      <p:sp>
        <p:nvSpPr>
          <p:cNvPr id="2" name="Slide Number Placeholder 4">
            <a:extLst>
              <a:ext uri="{FF2B5EF4-FFF2-40B4-BE49-F238E27FC236}">
                <a16:creationId xmlns:a16="http://schemas.microsoft.com/office/drawing/2014/main" id="{BACFEAF8-9BFB-4A35-8C16-D900D385A155}"/>
              </a:ext>
            </a:extLst>
          </p:cNvPr>
          <p:cNvSpPr>
            <a:spLocks noGrp="1"/>
          </p:cNvSpPr>
          <p:nvPr>
            <p:ph type="sldNum" sz="quarter" idx="3"/>
            <p:custDataLst>
              <p:tags r:id="rId3"/>
            </p:custDataLst>
          </p:nvPr>
        </p:nvSpPr>
        <p:spPr>
          <a:xfrm>
            <a:off x="5595908" y="8633843"/>
            <a:ext cx="1139015" cy="458787"/>
          </a:xfrm>
          <a:prstGeom prst="rect">
            <a:avLst/>
          </a:prstGeom>
        </p:spPr>
        <p:txBody>
          <a:bodyPr vert="horz" lIns="0" tIns="0" rIns="0" bIns="0" rtlCol="0" anchor="b"/>
          <a:lstStyle>
            <a:lvl1pPr algn="r">
              <a:defRPr sz="1200"/>
            </a:lvl1pPr>
          </a:lstStyle>
          <a:p>
            <a:fld id="{34082A7F-1D37-4328-974D-68373ECA2D64}" type="slidenum">
              <a:rPr lang="da-DK" sz="900" smtClean="0"/>
              <a:t>‹nr.›</a:t>
            </a:fld>
            <a:endParaRPr lang="da-DK" sz="900" dirty="0"/>
          </a:p>
        </p:txBody>
      </p:sp>
    </p:spTree>
    <p:extLst>
      <p:ext uri="{BB962C8B-B14F-4D97-AF65-F5344CB8AC3E}">
        <p14:creationId xmlns:p14="http://schemas.microsoft.com/office/powerpoint/2010/main" val="9234066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ext>
  </p:extLst>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3.svg"/><Relationship Id="rId2" Type="http://schemas.openxmlformats.org/officeDocument/2006/relationships/tags" Target="../tags/tag206.xml"/><Relationship Id="rId1" Type="http://schemas.openxmlformats.org/officeDocument/2006/relationships/theme" Target="../theme/theme3.xml"/><Relationship Id="rId6" Type="http://schemas.openxmlformats.org/officeDocument/2006/relationships/image" Target="../media/image2.png"/><Relationship Id="rId5" Type="http://schemas.openxmlformats.org/officeDocument/2006/relationships/tags" Target="../tags/tag209.xml"/><Relationship Id="rId4" Type="http://schemas.openxmlformats.org/officeDocument/2006/relationships/tags" Target="../tags/tag20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custDataLst>
              <p:tags r:id="rId2"/>
            </p:custDataLst>
          </p:nvPr>
        </p:nvSpPr>
        <p:spPr>
          <a:xfrm>
            <a:off x="123076" y="110856"/>
            <a:ext cx="6611848" cy="3719166"/>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custDataLst>
              <p:tags r:id="rId3"/>
            </p:custDataLst>
          </p:nvPr>
        </p:nvSpPr>
        <p:spPr>
          <a:xfrm>
            <a:off x="123076" y="3953933"/>
            <a:ext cx="6611848" cy="4637576"/>
          </a:xfrm>
          <a:prstGeom prst="rect">
            <a:avLst/>
          </a:prstGeom>
        </p:spPr>
        <p:txBody>
          <a:bodyPr vert="horz" lIns="0" tIns="0" rIns="0" bIns="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Slide Number Placeholder 4">
            <a:extLst>
              <a:ext uri="{FF2B5EF4-FFF2-40B4-BE49-F238E27FC236}">
                <a16:creationId xmlns:a16="http://schemas.microsoft.com/office/drawing/2014/main" id="{6362C8AD-EAFD-359B-3E93-4A806E299732}"/>
              </a:ext>
            </a:extLst>
          </p:cNvPr>
          <p:cNvSpPr>
            <a:spLocks noGrp="1"/>
          </p:cNvSpPr>
          <p:nvPr>
            <p:ph type="sldNum" sz="quarter" idx="5"/>
            <p:custDataLst>
              <p:tags r:id="rId4"/>
            </p:custDataLst>
          </p:nvPr>
        </p:nvSpPr>
        <p:spPr>
          <a:xfrm>
            <a:off x="5595908" y="8633843"/>
            <a:ext cx="1139015" cy="458787"/>
          </a:xfrm>
          <a:prstGeom prst="rect">
            <a:avLst/>
          </a:prstGeom>
        </p:spPr>
        <p:txBody>
          <a:bodyPr vert="horz" lIns="0" tIns="0" rIns="0" bIns="0" rtlCol="0" anchor="b"/>
          <a:lstStyle>
            <a:lvl1pPr algn="r">
              <a:defRPr sz="1200"/>
            </a:lvl1pPr>
          </a:lstStyle>
          <a:p>
            <a:fld id="{34082A7F-1D37-4328-974D-68373ECA2D64}" type="slidenum">
              <a:rPr lang="da-DK" sz="900" smtClean="0"/>
              <a:t>‹nr.›</a:t>
            </a:fld>
            <a:endParaRPr lang="da-DK" sz="900" dirty="0"/>
          </a:p>
        </p:txBody>
      </p:sp>
      <p:pic>
        <p:nvPicPr>
          <p:cNvPr id="3" name="Graphic 16">
            <a:extLst>
              <a:ext uri="{FF2B5EF4-FFF2-40B4-BE49-F238E27FC236}">
                <a16:creationId xmlns:a16="http://schemas.microsoft.com/office/drawing/2014/main" id="{FF87001C-F26E-5756-EAA8-746A2E546281}"/>
              </a:ext>
            </a:extLst>
          </p:cNvPr>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3096028" y="8731146"/>
            <a:ext cx="665944" cy="335866"/>
          </a:xfrm>
          <a:prstGeom prst="rect">
            <a:avLst/>
          </a:prstGeom>
        </p:spPr>
      </p:pic>
    </p:spTree>
    <p:extLst>
      <p:ext uri="{BB962C8B-B14F-4D97-AF65-F5344CB8AC3E}">
        <p14:creationId xmlns:p14="http://schemas.microsoft.com/office/powerpoint/2010/main" val="922571432"/>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900" kern="1200">
        <a:solidFill>
          <a:schemeClr val="tx1"/>
        </a:solidFill>
        <a:latin typeface="+mn-lt"/>
        <a:ea typeface="+mn-ea"/>
        <a:cs typeface="+mn-cs"/>
      </a:defRPr>
    </a:lvl1pPr>
    <a:lvl2pPr marL="0" indent="0" algn="l" defTabSz="914400" rtl="0" eaLnBrk="1" latinLnBrk="0" hangingPunct="1">
      <a:defRPr sz="900" kern="1200">
        <a:solidFill>
          <a:schemeClr val="tx1"/>
        </a:solidFill>
        <a:latin typeface="+mn-lt"/>
        <a:ea typeface="+mn-ea"/>
        <a:cs typeface="+mn-cs"/>
      </a:defRPr>
    </a:lvl2pPr>
    <a:lvl3pPr marL="0" indent="0" algn="l" defTabSz="914400" rtl="0" eaLnBrk="1" latinLnBrk="0" hangingPunct="1">
      <a:defRPr sz="900" kern="1200">
        <a:solidFill>
          <a:schemeClr val="tx1"/>
        </a:solidFill>
        <a:latin typeface="+mn-lt"/>
        <a:ea typeface="+mn-ea"/>
        <a:cs typeface="+mn-cs"/>
      </a:defRPr>
    </a:lvl3pPr>
    <a:lvl4pPr marL="0" indent="0" algn="l" defTabSz="914400" rtl="0" eaLnBrk="1" latinLnBrk="0" hangingPunct="1">
      <a:defRPr sz="900" kern="1200">
        <a:solidFill>
          <a:schemeClr val="tx1"/>
        </a:solidFill>
        <a:latin typeface="+mn-lt"/>
        <a:ea typeface="+mn-ea"/>
        <a:cs typeface="+mn-cs"/>
      </a:defRPr>
    </a:lvl4pPr>
    <a:lvl5pPr marL="0" indent="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111125"/>
            <a:ext cx="6610350" cy="37195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5045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Indholdet lægger op til model, tidslinje eller årshjul - det kræver dog mere info (som vi ikke har i oplægget).</a:t>
            </a:r>
            <a:br>
              <a:rPr lang="da-DK" sz="1800" dirty="0">
                <a:effectLst/>
                <a:latin typeface="Segoe UI" panose="020B0502040204020203" pitchFamily="34" charset="0"/>
              </a:rPr>
            </a:br>
            <a:r>
              <a:rPr lang="da-DK" sz="1800" dirty="0">
                <a:effectLst/>
                <a:latin typeface="Segoe UI" panose="020B0502040204020203" pitchFamily="34" charset="0"/>
              </a:rPr>
              <a:t>Det afhænger også af formålet.</a:t>
            </a:r>
            <a:endParaRPr lang="da-DK" sz="1800" dirty="0">
              <a:effectLst/>
              <a:latin typeface="Arial" panose="020B0604020202020204" pitchFamily="34"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Indholdet kunne også sættes i kasser, men det kræver også lidt mere indhold.</a:t>
            </a:r>
            <a:endParaRPr lang="da-DK" sz="1800" dirty="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082A7F-1D37-4328-974D-68373ECA2D64}" type="slidenum">
              <a:rPr kumimoji="0" lang="da-DK" sz="900" b="0" i="0" u="none" strike="noStrike" kern="1200" cap="none" spc="0" normalizeH="0" baseline="0" noProof="0" smtClean="0">
                <a:ln>
                  <a:noFill/>
                </a:ln>
                <a:solidFill>
                  <a:prstClr val="black"/>
                </a:solidFill>
                <a:effectLst/>
                <a:uLnTx/>
                <a:uFillTx/>
                <a:latin typeface="Roboto"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900" b="0" i="0" u="none" strike="noStrike" kern="1200" cap="none" spc="0" normalizeH="0" baseline="0" noProof="0" dirty="0">
              <a:ln>
                <a:noFill/>
              </a:ln>
              <a:solidFill>
                <a:prstClr val="black"/>
              </a:solidFill>
              <a:effectLst/>
              <a:uLnTx/>
              <a:uFillTx/>
              <a:latin typeface="Roboto" panose="020F0502020204030204"/>
              <a:ea typeface="+mn-ea"/>
              <a:cs typeface="+mn-cs"/>
            </a:endParaRPr>
          </a:p>
        </p:txBody>
      </p:sp>
    </p:spTree>
    <p:extLst>
      <p:ext uri="{BB962C8B-B14F-4D97-AF65-F5344CB8AC3E}">
        <p14:creationId xmlns:p14="http://schemas.microsoft.com/office/powerpoint/2010/main" val="34520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Indholdet lægger op til model, tidslinje eller årshjul - det kræver dog mere info (som vi ikke har i oplægget).</a:t>
            </a:r>
            <a:br>
              <a:rPr lang="da-DK" sz="1800" dirty="0">
                <a:effectLst/>
                <a:latin typeface="Segoe UI" panose="020B0502040204020203" pitchFamily="34" charset="0"/>
              </a:rPr>
            </a:br>
            <a:r>
              <a:rPr lang="da-DK" sz="1800" dirty="0">
                <a:effectLst/>
                <a:latin typeface="Segoe UI" panose="020B0502040204020203" pitchFamily="34" charset="0"/>
              </a:rPr>
              <a:t>Det afhænger også af formålet.</a:t>
            </a:r>
            <a:endParaRPr lang="da-DK" sz="1800" dirty="0">
              <a:effectLst/>
              <a:latin typeface="Arial" panose="020B0604020202020204" pitchFamily="34"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Indholdet kunne også sættes i kasser, men det kræver også lidt mere indhold.</a:t>
            </a:r>
            <a:endParaRPr lang="da-DK" sz="1800" dirty="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082A7F-1D37-4328-974D-68373ECA2D64}" type="slidenum">
              <a:rPr kumimoji="0" lang="da-DK" sz="900" b="0" i="0" u="none" strike="noStrike" kern="1200" cap="none" spc="0" normalizeH="0" baseline="0" noProof="0" smtClean="0">
                <a:ln>
                  <a:noFill/>
                </a:ln>
                <a:solidFill>
                  <a:prstClr val="black"/>
                </a:solidFill>
                <a:effectLst/>
                <a:uLnTx/>
                <a:uFillTx/>
                <a:latin typeface="Roboto"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900" b="0" i="0" u="none" strike="noStrike" kern="1200" cap="none" spc="0" normalizeH="0" baseline="0" noProof="0" dirty="0">
              <a:ln>
                <a:noFill/>
              </a:ln>
              <a:solidFill>
                <a:prstClr val="black"/>
              </a:solidFill>
              <a:effectLst/>
              <a:uLnTx/>
              <a:uFillTx/>
              <a:latin typeface="Roboto" panose="020F0502020204030204"/>
              <a:ea typeface="+mn-ea"/>
              <a:cs typeface="+mn-cs"/>
            </a:endParaRPr>
          </a:p>
        </p:txBody>
      </p:sp>
    </p:spTree>
    <p:extLst>
      <p:ext uri="{BB962C8B-B14F-4D97-AF65-F5344CB8AC3E}">
        <p14:creationId xmlns:p14="http://schemas.microsoft.com/office/powerpoint/2010/main" val="12917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Indholdet lægger op til model, tidslinje eller årshjul - det kræver dog mere info (som vi ikke har i oplægget).</a:t>
            </a:r>
            <a:br>
              <a:rPr lang="da-DK" sz="1800" dirty="0">
                <a:effectLst/>
                <a:latin typeface="Segoe UI" panose="020B0502040204020203" pitchFamily="34" charset="0"/>
              </a:rPr>
            </a:br>
            <a:r>
              <a:rPr lang="da-DK" sz="1800" dirty="0">
                <a:effectLst/>
                <a:latin typeface="Segoe UI" panose="020B0502040204020203" pitchFamily="34" charset="0"/>
              </a:rPr>
              <a:t>Det afhænger også af formålet.</a:t>
            </a:r>
            <a:endParaRPr lang="da-DK" sz="1800" dirty="0">
              <a:effectLst/>
              <a:latin typeface="Arial" panose="020B0604020202020204" pitchFamily="34"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rPr>
              <a:t>Indholdet kunne også sættes i kasser, men det kræver også lidt mere indhold.</a:t>
            </a:r>
            <a:endParaRPr lang="da-DK" sz="1800" dirty="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082A7F-1D37-4328-974D-68373ECA2D64}" type="slidenum">
              <a:rPr kumimoji="0" lang="da-DK" sz="900" b="0" i="0" u="none" strike="noStrike" kern="1200" cap="none" spc="0" normalizeH="0" baseline="0" noProof="0" smtClean="0">
                <a:ln>
                  <a:noFill/>
                </a:ln>
                <a:solidFill>
                  <a:prstClr val="black"/>
                </a:solidFill>
                <a:effectLst/>
                <a:uLnTx/>
                <a:uFillTx/>
                <a:latin typeface="Roboto"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900" b="0" i="0" u="none" strike="noStrike" kern="1200" cap="none" spc="0" normalizeH="0" baseline="0" noProof="0" dirty="0">
              <a:ln>
                <a:noFill/>
              </a:ln>
              <a:solidFill>
                <a:prstClr val="black"/>
              </a:solidFill>
              <a:effectLst/>
              <a:uLnTx/>
              <a:uFillTx/>
              <a:latin typeface="Roboto" panose="020F0502020204030204"/>
              <a:ea typeface="+mn-ea"/>
              <a:cs typeface="+mn-cs"/>
            </a:endParaRPr>
          </a:p>
        </p:txBody>
      </p:sp>
    </p:spTree>
    <p:extLst>
      <p:ext uri="{BB962C8B-B14F-4D97-AF65-F5344CB8AC3E}">
        <p14:creationId xmlns:p14="http://schemas.microsoft.com/office/powerpoint/2010/main" val="1152811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Master" Target="../slideMasters/slideMaster1.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slideMaster" Target="../slideMasters/slideMaster2.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Master" Target="../slideMasters/slideMaster2.xml"/><Relationship Id="rId5" Type="http://schemas.openxmlformats.org/officeDocument/2006/relationships/tags" Target="../tags/tag142.xml"/><Relationship Id="rId4" Type="http://schemas.openxmlformats.org/officeDocument/2006/relationships/tags" Target="../tags/tag14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slideMaster" Target="../slideMasters/slideMaster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slideMaster" Target="../slideMasters/slideMaster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6.xml"/><Relationship Id="rId1" Type="http://schemas.openxmlformats.org/officeDocument/2006/relationships/tags" Target="../tags/tag155.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8.xml"/><Relationship Id="rId1" Type="http://schemas.openxmlformats.org/officeDocument/2006/relationships/tags" Target="../tags/tag15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slideMaster" Target="../slideMasters/slideMaster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slideMaster" Target="../slideMasters/slideMaster1.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2.xml"/><Relationship Id="rId4" Type="http://schemas.openxmlformats.org/officeDocument/2006/relationships/tags" Target="../tags/tag18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8.xml"/><Relationship Id="rId1" Type="http://schemas.openxmlformats.org/officeDocument/2006/relationships/tags" Target="../tags/tag18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slideMaster" Target="../slideMasters/slideMaster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2.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4.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05.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bg>
      <p:bgPr>
        <a:solidFill>
          <a:schemeClr val="bg2"/>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60D49B1-889E-9EA1-037D-6428D7206D0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0374" y="5818919"/>
            <a:ext cx="1109663" cy="559655"/>
          </a:xfrm>
          <a:prstGeom prst="rect">
            <a:avLst/>
          </a:prstGeom>
        </p:spPr>
      </p:pic>
      <p:sp>
        <p:nvSpPr>
          <p:cNvPr id="2" name="Title 1">
            <a:extLst>
              <a:ext uri="{FF2B5EF4-FFF2-40B4-BE49-F238E27FC236}">
                <a16:creationId xmlns:a16="http://schemas.microsoft.com/office/drawing/2014/main" id="{51E47641-072E-9082-069F-F90CBF1236B1}"/>
              </a:ext>
            </a:extLst>
          </p:cNvPr>
          <p:cNvSpPr>
            <a:spLocks noGrp="1"/>
          </p:cNvSpPr>
          <p:nvPr>
            <p:ph type="ctrTitle" hasCustomPrompt="1"/>
            <p:custDataLst>
              <p:tags r:id="rId2"/>
            </p:custDataLst>
          </p:nvPr>
        </p:nvSpPr>
        <p:spPr>
          <a:xfrm>
            <a:off x="477838" y="477838"/>
            <a:ext cx="11234736" cy="3019425"/>
          </a:xfrm>
        </p:spPr>
        <p:txBody>
          <a:bodyPr bIns="108000" anchor="b"/>
          <a:lstStyle>
            <a:lvl1pPr algn="ctr">
              <a:defRPr sz="5400">
                <a:solidFill>
                  <a:schemeClr val="tx1"/>
                </a:solidFill>
                <a:latin typeface="+mj-lt"/>
                <a:ea typeface="Roboto Light" panose="02000000000000000000" pitchFamily="2" charset="0"/>
              </a:defRPr>
            </a:lvl1pPr>
          </a:lstStyle>
          <a:p>
            <a:r>
              <a:rPr lang="da-DK" noProof="0" dirty="0"/>
              <a:t>Klik for at tilføje overskrift</a:t>
            </a:r>
            <a:endParaRPr lang="da-DK" dirty="0"/>
          </a:p>
        </p:txBody>
      </p:sp>
      <p:sp>
        <p:nvSpPr>
          <p:cNvPr id="3" name="Subtitle 2">
            <a:extLst>
              <a:ext uri="{FF2B5EF4-FFF2-40B4-BE49-F238E27FC236}">
                <a16:creationId xmlns:a16="http://schemas.microsoft.com/office/drawing/2014/main" id="{F1D83F04-B3D1-619B-03DF-4B8521CE698E}"/>
              </a:ext>
            </a:extLst>
          </p:cNvPr>
          <p:cNvSpPr>
            <a:spLocks noGrp="1"/>
          </p:cNvSpPr>
          <p:nvPr>
            <p:ph type="subTitle" idx="1"/>
            <p:custDataLst>
              <p:tags r:id="rId3"/>
            </p:custDataLst>
          </p:nvPr>
        </p:nvSpPr>
        <p:spPr>
          <a:xfrm>
            <a:off x="477838" y="3632200"/>
            <a:ext cx="11234736" cy="1511301"/>
          </a:xfrm>
          <a:prstGeom prst="rect">
            <a:avLst/>
          </a:prstGeom>
        </p:spPr>
        <p:txBody>
          <a:bodyPr tIns="57600"/>
          <a:lstStyle>
            <a:lvl1pPr marL="0" indent="0" algn="ctr">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Tree>
    <p:extLst>
      <p:ext uri="{BB962C8B-B14F-4D97-AF65-F5344CB8AC3E}">
        <p14:creationId xmlns:p14="http://schemas.microsoft.com/office/powerpoint/2010/main" val="37148149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08BC-845B-220A-468F-37F8C03AABD8}"/>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11" name="Date Placeholder 10">
            <a:extLst>
              <a:ext uri="{FF2B5EF4-FFF2-40B4-BE49-F238E27FC236}">
                <a16:creationId xmlns:a16="http://schemas.microsoft.com/office/drawing/2014/main" id="{175E3B9F-60A5-5A32-A790-BD3F65DBE0DD}"/>
              </a:ext>
            </a:extLst>
          </p:cNvPr>
          <p:cNvSpPr>
            <a:spLocks noGrp="1"/>
          </p:cNvSpPr>
          <p:nvPr>
            <p:ph type="dt" sz="half" idx="10"/>
            <p:custDataLst>
              <p:tags r:id="rId2"/>
            </p:custDataLst>
          </p:nvPr>
        </p:nvSpPr>
        <p:spPr/>
        <p:txBody>
          <a:bodyPr/>
          <a:lstStyle/>
          <a:p>
            <a:fld id="{EF4CD97B-4113-474E-B5CB-8D13E93CFDDA}"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AADA2BFC-C158-CE0E-1728-AD597A5C237F}"/>
              </a:ext>
            </a:extLst>
          </p:cNvPr>
          <p:cNvSpPr>
            <a:spLocks noGrp="1"/>
          </p:cNvSpPr>
          <p:nvPr>
            <p:ph type="sldNum" sz="quarter" idx="12"/>
            <p:custDataLst>
              <p:tags r:id="rId3"/>
            </p:custDataLst>
          </p:nvPr>
        </p:nvSpPr>
        <p:spPr/>
        <p:txBody>
          <a:bodyPr/>
          <a:lstStyle/>
          <a:p>
            <a:fld id="{D75CFEF7-0207-45CF-AA06-C9A1B1914470}" type="slidenum">
              <a:rPr lang="da-DK" smtClean="0"/>
              <a:pPr/>
              <a:t>‹nr.›</a:t>
            </a:fld>
            <a:endParaRPr lang="da-DK" dirty="0"/>
          </a:p>
        </p:txBody>
      </p:sp>
      <p:sp>
        <p:nvSpPr>
          <p:cNvPr id="6" name="Pladsholder til indhold 5">
            <a:extLst>
              <a:ext uri="{FF2B5EF4-FFF2-40B4-BE49-F238E27FC236}">
                <a16:creationId xmlns:a16="http://schemas.microsoft.com/office/drawing/2014/main" id="{71A9F04E-574D-A55A-0431-DF78DC415D5A}"/>
              </a:ext>
            </a:extLst>
          </p:cNvPr>
          <p:cNvSpPr>
            <a:spLocks noGrp="1"/>
          </p:cNvSpPr>
          <p:nvPr>
            <p:ph sz="quarter" idx="13"/>
            <p:custDataLst>
              <p:tags r:id="rId4"/>
            </p:custDataLst>
          </p:nvPr>
        </p:nvSpPr>
        <p:spPr>
          <a:xfrm>
            <a:off x="477838" y="1712913"/>
            <a:ext cx="35623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indhold 5">
            <a:extLst>
              <a:ext uri="{FF2B5EF4-FFF2-40B4-BE49-F238E27FC236}">
                <a16:creationId xmlns:a16="http://schemas.microsoft.com/office/drawing/2014/main" id="{47353915-CDDA-54AF-8EDB-2089533367A2}"/>
              </a:ext>
            </a:extLst>
          </p:cNvPr>
          <p:cNvSpPr>
            <a:spLocks noGrp="1"/>
          </p:cNvSpPr>
          <p:nvPr>
            <p:ph sz="quarter" idx="14"/>
            <p:custDataLst>
              <p:tags r:id="rId5"/>
            </p:custDataLst>
          </p:nvPr>
        </p:nvSpPr>
        <p:spPr>
          <a:xfrm>
            <a:off x="8150225" y="1712913"/>
            <a:ext cx="35623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3" name="Pladsholder til indhold 5">
            <a:extLst>
              <a:ext uri="{FF2B5EF4-FFF2-40B4-BE49-F238E27FC236}">
                <a16:creationId xmlns:a16="http://schemas.microsoft.com/office/drawing/2014/main" id="{CE5D5F39-1D94-EB85-FE33-62AD44419116}"/>
              </a:ext>
            </a:extLst>
          </p:cNvPr>
          <p:cNvSpPr>
            <a:spLocks noGrp="1"/>
          </p:cNvSpPr>
          <p:nvPr>
            <p:ph sz="quarter" idx="15"/>
            <p:custDataLst>
              <p:tags r:id="rId6"/>
            </p:custDataLst>
          </p:nvPr>
        </p:nvSpPr>
        <p:spPr>
          <a:xfrm>
            <a:off x="4314825" y="1712913"/>
            <a:ext cx="3560763"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tekst 27">
            <a:extLst>
              <a:ext uri="{FF2B5EF4-FFF2-40B4-BE49-F238E27FC236}">
                <a16:creationId xmlns:a16="http://schemas.microsoft.com/office/drawing/2014/main" id="{CE72A60D-98A6-73FE-9F1D-1CA886AB323E}"/>
              </a:ext>
            </a:extLst>
          </p:cNvPr>
          <p:cNvSpPr>
            <a:spLocks noGrp="1"/>
          </p:cNvSpPr>
          <p:nvPr>
            <p:ph type="body" sz="quarter" idx="37" hasCustomPrompt="1"/>
            <p:custDataLst>
              <p:tags r:id="rId7"/>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54944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9EDD4A-0239-FC38-7DA4-62876D7EE73B}"/>
              </a:ext>
            </a:extLst>
          </p:cNvPr>
          <p:cNvSpPr>
            <a:spLocks noGrp="1"/>
          </p:cNvSpPr>
          <p:nvPr>
            <p:ph type="body" idx="1" hasCustomPrompt="1"/>
            <p:custDataLst>
              <p:tags r:id="rId1"/>
            </p:custDataLst>
          </p:nvPr>
        </p:nvSpPr>
        <p:spPr>
          <a:xfrm>
            <a:off x="482600" y="1714500"/>
            <a:ext cx="5475288" cy="546100"/>
          </a:xfrm>
          <a:prstGeom prst="rect">
            <a:avLst/>
          </a:prstGeom>
        </p:spPr>
        <p:txBody>
          <a:bodyPr bIns="72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tilføje overskrift</a:t>
            </a:r>
            <a:endParaRPr lang="da-DK" dirty="0"/>
          </a:p>
        </p:txBody>
      </p:sp>
      <p:sp>
        <p:nvSpPr>
          <p:cNvPr id="5" name="Text Placeholder 4">
            <a:extLst>
              <a:ext uri="{FF2B5EF4-FFF2-40B4-BE49-F238E27FC236}">
                <a16:creationId xmlns:a16="http://schemas.microsoft.com/office/drawing/2014/main" id="{AF45D3C1-DB04-F168-5EC6-EEEDADF77192}"/>
              </a:ext>
            </a:extLst>
          </p:cNvPr>
          <p:cNvSpPr>
            <a:spLocks noGrp="1"/>
          </p:cNvSpPr>
          <p:nvPr>
            <p:ph type="body" sz="quarter" idx="3" hasCustomPrompt="1"/>
            <p:custDataLst>
              <p:tags r:id="rId2"/>
            </p:custDataLst>
          </p:nvPr>
        </p:nvSpPr>
        <p:spPr>
          <a:xfrm>
            <a:off x="6235700" y="1714500"/>
            <a:ext cx="5480050" cy="546100"/>
          </a:xfrm>
          <a:prstGeom prst="rect">
            <a:avLst/>
          </a:prstGeom>
        </p:spPr>
        <p:txBody>
          <a:bodyPr bIns="72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tilføje overskrift</a:t>
            </a:r>
            <a:endParaRPr lang="da-DK" dirty="0"/>
          </a:p>
        </p:txBody>
      </p:sp>
      <p:sp>
        <p:nvSpPr>
          <p:cNvPr id="9" name="Title 8">
            <a:extLst>
              <a:ext uri="{FF2B5EF4-FFF2-40B4-BE49-F238E27FC236}">
                <a16:creationId xmlns:a16="http://schemas.microsoft.com/office/drawing/2014/main" id="{6E78A1D9-2658-F265-418D-04E2439684CB}"/>
              </a:ext>
            </a:extLst>
          </p:cNvPr>
          <p:cNvSpPr>
            <a:spLocks noGrp="1"/>
          </p:cNvSpPr>
          <p:nvPr>
            <p:ph type="title" hasCustomPrompt="1"/>
            <p:custDataLst>
              <p:tags r:id="rId3"/>
            </p:custDataLst>
          </p:nvPr>
        </p:nvSpPr>
        <p:spPr/>
        <p:txBody>
          <a:bodyPr/>
          <a:lstStyle/>
          <a:p>
            <a:r>
              <a:rPr lang="da-DK" noProof="0" dirty="0"/>
              <a:t>Klik for at tilføje overskrift</a:t>
            </a:r>
            <a:endParaRPr lang="da-DK" dirty="0"/>
          </a:p>
        </p:txBody>
      </p:sp>
      <p:sp>
        <p:nvSpPr>
          <p:cNvPr id="11" name="Date Placeholder 10">
            <a:extLst>
              <a:ext uri="{FF2B5EF4-FFF2-40B4-BE49-F238E27FC236}">
                <a16:creationId xmlns:a16="http://schemas.microsoft.com/office/drawing/2014/main" id="{16AEE03A-9945-D279-9007-4D3A172053CD}"/>
              </a:ext>
            </a:extLst>
          </p:cNvPr>
          <p:cNvSpPr>
            <a:spLocks noGrp="1"/>
          </p:cNvSpPr>
          <p:nvPr>
            <p:ph type="dt" sz="half" idx="10"/>
            <p:custDataLst>
              <p:tags r:id="rId4"/>
            </p:custDataLst>
          </p:nvPr>
        </p:nvSpPr>
        <p:spPr/>
        <p:txBody>
          <a:bodyPr/>
          <a:lstStyle/>
          <a:p>
            <a:fld id="{40993C34-0749-4630-9B35-0F157C3A4634}"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02BB5AE0-AF78-2146-1FBD-896A790F41A8}"/>
              </a:ext>
            </a:extLst>
          </p:cNvPr>
          <p:cNvSpPr>
            <a:spLocks noGrp="1"/>
          </p:cNvSpPr>
          <p:nvPr>
            <p:ph type="sldNum" sz="quarter" idx="12"/>
            <p:custDataLst>
              <p:tags r:id="rId5"/>
            </p:custDataLst>
          </p:nvPr>
        </p:nvSpPr>
        <p:spPr/>
        <p:txBody>
          <a:bodyPr/>
          <a:lstStyle/>
          <a:p>
            <a:fld id="{D75CFEF7-0207-45CF-AA06-C9A1B1914470}" type="slidenum">
              <a:rPr lang="da-DK" smtClean="0"/>
              <a:pPr/>
              <a:t>‹nr.›</a:t>
            </a:fld>
            <a:endParaRPr lang="da-DK" dirty="0"/>
          </a:p>
        </p:txBody>
      </p:sp>
      <p:sp>
        <p:nvSpPr>
          <p:cNvPr id="7" name="Pladsholder til indhold 6">
            <a:extLst>
              <a:ext uri="{FF2B5EF4-FFF2-40B4-BE49-F238E27FC236}">
                <a16:creationId xmlns:a16="http://schemas.microsoft.com/office/drawing/2014/main" id="{95A76428-7B0E-BD34-3A7E-A3F199288714}"/>
              </a:ext>
            </a:extLst>
          </p:cNvPr>
          <p:cNvSpPr>
            <a:spLocks noGrp="1"/>
          </p:cNvSpPr>
          <p:nvPr>
            <p:ph sz="quarter" idx="13"/>
            <p:custDataLst>
              <p:tags r:id="rId6"/>
            </p:custDataLst>
          </p:nvPr>
        </p:nvSpPr>
        <p:spPr>
          <a:xfrm>
            <a:off x="477838" y="2398713"/>
            <a:ext cx="5480050" cy="397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4" name="Pladsholder til indhold 13">
            <a:extLst>
              <a:ext uri="{FF2B5EF4-FFF2-40B4-BE49-F238E27FC236}">
                <a16:creationId xmlns:a16="http://schemas.microsoft.com/office/drawing/2014/main" id="{9344B9AA-37C1-2C05-C717-007280F735B8}"/>
              </a:ext>
            </a:extLst>
          </p:cNvPr>
          <p:cNvSpPr>
            <a:spLocks noGrp="1"/>
          </p:cNvSpPr>
          <p:nvPr>
            <p:ph sz="quarter" idx="14"/>
            <p:custDataLst>
              <p:tags r:id="rId7"/>
            </p:custDataLst>
          </p:nvPr>
        </p:nvSpPr>
        <p:spPr>
          <a:xfrm>
            <a:off x="6232525" y="2398713"/>
            <a:ext cx="5480050" cy="397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27">
            <a:extLst>
              <a:ext uri="{FF2B5EF4-FFF2-40B4-BE49-F238E27FC236}">
                <a16:creationId xmlns:a16="http://schemas.microsoft.com/office/drawing/2014/main" id="{187C49B5-BDAE-8445-31EF-FA97A497CCCD}"/>
              </a:ext>
            </a:extLst>
          </p:cNvPr>
          <p:cNvSpPr>
            <a:spLocks noGrp="1"/>
          </p:cNvSpPr>
          <p:nvPr>
            <p:ph type="body" sz="quarter" idx="37" hasCustomPrompt="1"/>
            <p:custDataLst>
              <p:tags r:id="rId8"/>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8803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n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9F9-C10D-8793-CF48-F03C5E8A5C0F}"/>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6" name="Date Placeholder 5">
            <a:extLst>
              <a:ext uri="{FF2B5EF4-FFF2-40B4-BE49-F238E27FC236}">
                <a16:creationId xmlns:a16="http://schemas.microsoft.com/office/drawing/2014/main" id="{C4B76460-1787-DFFE-95EE-D3DFB0957307}"/>
              </a:ext>
            </a:extLst>
          </p:cNvPr>
          <p:cNvSpPr>
            <a:spLocks noGrp="1"/>
          </p:cNvSpPr>
          <p:nvPr>
            <p:ph type="dt" sz="half" idx="10"/>
            <p:custDataLst>
              <p:tags r:id="rId2"/>
            </p:custDataLst>
          </p:nvPr>
        </p:nvSpPr>
        <p:spPr>
          <a:xfrm>
            <a:off x="9109075" y="6381456"/>
            <a:ext cx="1644650" cy="158750"/>
          </a:xfrm>
        </p:spPr>
        <p:txBody>
          <a:bodyPr/>
          <a:lstStyle/>
          <a:p>
            <a:fld id="{B369960D-97DA-4DE9-AE96-F40B66F5D030}" type="datetime2">
              <a:rPr lang="da-DK" smtClean="0"/>
              <a:t>26. august 2024</a:t>
            </a:fld>
            <a:endParaRPr lang="da-DK" dirty="0"/>
          </a:p>
        </p:txBody>
      </p:sp>
      <p:sp>
        <p:nvSpPr>
          <p:cNvPr id="8" name="Slide Number Placeholder 7">
            <a:extLst>
              <a:ext uri="{FF2B5EF4-FFF2-40B4-BE49-F238E27FC236}">
                <a16:creationId xmlns:a16="http://schemas.microsoft.com/office/drawing/2014/main" id="{8BAF461A-9DAB-3EE9-0FDF-7ABAD38A4DD2}"/>
              </a:ext>
            </a:extLst>
          </p:cNvPr>
          <p:cNvSpPr>
            <a:spLocks noGrp="1"/>
          </p:cNvSpPr>
          <p:nvPr>
            <p:ph type="sldNum" sz="quarter" idx="12"/>
            <p:custDataLst>
              <p:tags r:id="rId3"/>
            </p:custDataLst>
          </p:nvPr>
        </p:nvSpPr>
        <p:spPr>
          <a:xfrm>
            <a:off x="11241088" y="6379868"/>
            <a:ext cx="471487" cy="160338"/>
          </a:xfrm>
        </p:spPr>
        <p:txBody>
          <a:bodyPr/>
          <a:lstStyle/>
          <a:p>
            <a:fld id="{D75CFEF7-0207-45CF-AA06-C9A1B1914470}" type="slidenum">
              <a:rPr lang="da-DK" smtClean="0"/>
              <a:pPr/>
              <a:t>‹nr.›</a:t>
            </a:fld>
            <a:endParaRPr lang="da-DK" dirty="0"/>
          </a:p>
        </p:txBody>
      </p:sp>
      <p:sp>
        <p:nvSpPr>
          <p:cNvPr id="4" name="Pladsholder til tekst 27">
            <a:extLst>
              <a:ext uri="{FF2B5EF4-FFF2-40B4-BE49-F238E27FC236}">
                <a16:creationId xmlns:a16="http://schemas.microsoft.com/office/drawing/2014/main" id="{B501838F-32B3-ABA4-D5E9-50932128F027}"/>
              </a:ext>
            </a:extLst>
          </p:cNvPr>
          <p:cNvSpPr>
            <a:spLocks noGrp="1"/>
          </p:cNvSpPr>
          <p:nvPr>
            <p:ph type="body" sz="quarter" idx="37" hasCustomPrompt="1"/>
            <p:custDataLst>
              <p:tags r:id="rId4"/>
            </p:custDataLst>
          </p:nvPr>
        </p:nvSpPr>
        <p:spPr>
          <a:xfrm>
            <a:off x="470310" y="6381456"/>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260979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23F3EB8-E5EB-4515-26B1-B4DADFF72C1A}"/>
              </a:ext>
            </a:extLst>
          </p:cNvPr>
          <p:cNvSpPr>
            <a:spLocks noGrp="1"/>
          </p:cNvSpPr>
          <p:nvPr>
            <p:ph type="dt" sz="half" idx="10"/>
            <p:custDataLst>
              <p:tags r:id="rId1"/>
            </p:custDataLst>
          </p:nvPr>
        </p:nvSpPr>
        <p:spPr/>
        <p:txBody>
          <a:bodyPr/>
          <a:lstStyle/>
          <a:p>
            <a:fld id="{A735ECB0-319F-4994-BFA3-415AC224C2B3}" type="datetime2">
              <a:rPr lang="da-DK" smtClean="0"/>
              <a:t>26. august 2024</a:t>
            </a:fld>
            <a:endParaRPr lang="da-DK" dirty="0"/>
          </a:p>
        </p:txBody>
      </p:sp>
      <p:sp>
        <p:nvSpPr>
          <p:cNvPr id="7" name="Slide Number Placeholder 6">
            <a:extLst>
              <a:ext uri="{FF2B5EF4-FFF2-40B4-BE49-F238E27FC236}">
                <a16:creationId xmlns:a16="http://schemas.microsoft.com/office/drawing/2014/main" id="{79D512BB-0822-EAE7-2544-B544808F9DB7}"/>
              </a:ext>
            </a:extLst>
          </p:cNvPr>
          <p:cNvSpPr>
            <a:spLocks noGrp="1"/>
          </p:cNvSpPr>
          <p:nvPr>
            <p:ph type="sldNum" sz="quarter" idx="12"/>
            <p:custDataLst>
              <p:tags r:id="rId2"/>
            </p:custDataLst>
          </p:nvPr>
        </p:nvSpPr>
        <p:spPr/>
        <p:txBody>
          <a:bodyPr/>
          <a:lstStyle/>
          <a:p>
            <a:fld id="{D75CFEF7-0207-45CF-AA06-C9A1B1914470}" type="slidenum">
              <a:rPr lang="da-DK" smtClean="0"/>
              <a:pPr/>
              <a:t>‹nr.›</a:t>
            </a:fld>
            <a:endParaRPr lang="da-DK" dirty="0"/>
          </a:p>
        </p:txBody>
      </p:sp>
      <p:sp>
        <p:nvSpPr>
          <p:cNvPr id="3" name="Pladsholder til tekst 27">
            <a:extLst>
              <a:ext uri="{FF2B5EF4-FFF2-40B4-BE49-F238E27FC236}">
                <a16:creationId xmlns:a16="http://schemas.microsoft.com/office/drawing/2014/main" id="{96985E42-EDA5-F07D-98D1-96226C0C4CDE}"/>
              </a:ext>
            </a:extLst>
          </p:cNvPr>
          <p:cNvSpPr>
            <a:spLocks noGrp="1"/>
          </p:cNvSpPr>
          <p:nvPr>
            <p:ph type="body" sz="quarter" idx="37" hasCustomPrompt="1"/>
            <p:custDataLst>
              <p:tags r:id="rId3"/>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244905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p:bg>
      <p:bgPr>
        <a:solidFill>
          <a:schemeClr val="tx1"/>
        </a:solidFill>
        <a:effectLst/>
      </p:bgPr>
    </p:bg>
    <p:spTree>
      <p:nvGrpSpPr>
        <p:cNvPr id="1" name=""/>
        <p:cNvGrpSpPr/>
        <p:nvPr/>
      </p:nvGrpSpPr>
      <p:grpSpPr>
        <a:xfrm>
          <a:off x="0" y="0"/>
          <a:ext cx="0" cy="0"/>
          <a:chOff x="0" y="0"/>
          <a:chExt cx="0" cy="0"/>
        </a:xfrm>
      </p:grpSpPr>
      <p:sp>
        <p:nvSpPr>
          <p:cNvPr id="6" name="Pladsholder til tekst 8">
            <a:extLst>
              <a:ext uri="{FF2B5EF4-FFF2-40B4-BE49-F238E27FC236}">
                <a16:creationId xmlns:a16="http://schemas.microsoft.com/office/drawing/2014/main" id="{3BE87D72-1987-7855-12BF-A8F2E175CAC6}"/>
              </a:ext>
            </a:extLst>
          </p:cNvPr>
          <p:cNvSpPr>
            <a:spLocks noGrp="1"/>
          </p:cNvSpPr>
          <p:nvPr>
            <p:ph type="body" sz="quarter" idx="13"/>
            <p:custDataLst>
              <p:tags r:id="rId1"/>
            </p:custDataLst>
          </p:nvPr>
        </p:nvSpPr>
        <p:spPr>
          <a:xfrm>
            <a:off x="1163638" y="1301750"/>
            <a:ext cx="7672387" cy="4391024"/>
          </a:xfrm>
          <a:prstGeom prst="rect">
            <a:avLst/>
          </a:prstGeom>
        </p:spPr>
        <p:txBody>
          <a:bodyPr tIns="72000"/>
          <a:lstStyle>
            <a:lvl1pPr marL="0" indent="0">
              <a:lnSpc>
                <a:spcPct val="100000"/>
              </a:lnSpc>
              <a:buNone/>
              <a:defRPr sz="2800">
                <a:solidFill>
                  <a:schemeClr val="bg1"/>
                </a:solidFill>
                <a:latin typeface="+mj-lt"/>
              </a:defRPr>
            </a:lvl1pPr>
            <a:lvl2pPr marL="866775" indent="-866775">
              <a:buNone/>
              <a:defRPr sz="2500">
                <a:solidFill>
                  <a:srgbClr val="FF6852"/>
                </a:solidFill>
              </a:defRPr>
            </a:lvl2pPr>
            <a:lvl3pPr marL="866775" indent="-866775">
              <a:buNone/>
              <a:defRPr sz="2500">
                <a:solidFill>
                  <a:srgbClr val="FF6852"/>
                </a:solidFill>
              </a:defRPr>
            </a:lvl3pPr>
            <a:lvl4pPr marL="866775" indent="-866775">
              <a:buNone/>
              <a:defRPr sz="2500">
                <a:solidFill>
                  <a:srgbClr val="FF6852"/>
                </a:solidFill>
              </a:defRPr>
            </a:lvl4pPr>
            <a:lvl5pPr marL="866775" indent="-866775">
              <a:buNone/>
              <a:defRPr sz="2500">
                <a:solidFill>
                  <a:srgbClr val="FF6852"/>
                </a:solidFill>
              </a:defRPr>
            </a:lvl5pPr>
          </a:lstStyle>
          <a:p>
            <a:pPr lvl="0"/>
            <a:r>
              <a:rPr lang="en-US"/>
              <a:t>Click to edit Master text styles</a:t>
            </a:r>
          </a:p>
        </p:txBody>
      </p:sp>
      <p:sp>
        <p:nvSpPr>
          <p:cNvPr id="7" name="Lige forbindelse 3">
            <a:extLst>
              <a:ext uri="{FF2B5EF4-FFF2-40B4-BE49-F238E27FC236}">
                <a16:creationId xmlns:a16="http://schemas.microsoft.com/office/drawing/2014/main" id="{52C502B3-A461-2401-625C-212A9756DC56}"/>
              </a:ext>
            </a:extLst>
          </p:cNvPr>
          <p:cNvSpPr/>
          <p:nvPr>
            <p:custDataLst>
              <p:tags r:id="rId2"/>
            </p:custDataLst>
          </p:nvPr>
        </p:nvSpPr>
        <p:spPr>
          <a:xfrm>
            <a:off x="1153394" y="1163637"/>
            <a:ext cx="421405"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278173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itat med Billede">
    <p:bg>
      <p:bgPr>
        <a:solidFill>
          <a:schemeClr val="tx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645335E4-F312-472D-8FC3-8E046E2C6A47}"/>
              </a:ext>
            </a:extLst>
          </p:cNvPr>
          <p:cNvSpPr>
            <a:spLocks noGrp="1"/>
          </p:cNvSpPr>
          <p:nvPr>
            <p:ph type="pic" sz="quarter" idx="17" hasCustomPrompt="1"/>
            <p:custDataLst>
              <p:tags r:id="rId1"/>
            </p:custDataLst>
          </p:nvPr>
        </p:nvSpPr>
        <p:spPr>
          <a:xfrm>
            <a:off x="8150224" y="0"/>
            <a:ext cx="4041776" cy="6858000"/>
          </a:xfrm>
          <a:prstGeom prst="rect">
            <a:avLst/>
          </a:prstGeom>
          <a:solidFill>
            <a:schemeClr val="bg2"/>
          </a:solidFill>
        </p:spPr>
        <p:txBody>
          <a:bodyPr tIns="144000"/>
          <a:lstStyle>
            <a:lvl1pPr marL="0" indent="0" algn="ctr">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billede via Image Shopper</a:t>
            </a:r>
          </a:p>
        </p:txBody>
      </p:sp>
      <p:sp>
        <p:nvSpPr>
          <p:cNvPr id="9" name="Pladsholder til tekst 8">
            <a:extLst>
              <a:ext uri="{FF2B5EF4-FFF2-40B4-BE49-F238E27FC236}">
                <a16:creationId xmlns:a16="http://schemas.microsoft.com/office/drawing/2014/main" id="{31558AE8-0705-1F9B-F6BB-3BF81B6C1C1D}"/>
              </a:ext>
            </a:extLst>
          </p:cNvPr>
          <p:cNvSpPr>
            <a:spLocks noGrp="1"/>
          </p:cNvSpPr>
          <p:nvPr>
            <p:ph type="body" sz="quarter" idx="13"/>
            <p:custDataLst>
              <p:tags r:id="rId2"/>
            </p:custDataLst>
          </p:nvPr>
        </p:nvSpPr>
        <p:spPr>
          <a:xfrm>
            <a:off x="1163639" y="1301749"/>
            <a:ext cx="5753100" cy="4391025"/>
          </a:xfrm>
          <a:prstGeom prst="rect">
            <a:avLst/>
          </a:prstGeom>
        </p:spPr>
        <p:txBody>
          <a:bodyPr tIns="72000"/>
          <a:lstStyle>
            <a:lvl1pPr marL="0" indent="0">
              <a:lnSpc>
                <a:spcPct val="100000"/>
              </a:lnSpc>
              <a:buNone/>
              <a:defRPr sz="2800">
                <a:solidFill>
                  <a:schemeClr val="bg1"/>
                </a:solidFill>
                <a:latin typeface="+mj-lt"/>
              </a:defRPr>
            </a:lvl1pPr>
            <a:lvl2pPr marL="866775" indent="-866775">
              <a:buNone/>
              <a:defRPr sz="2500">
                <a:solidFill>
                  <a:srgbClr val="FF6852"/>
                </a:solidFill>
              </a:defRPr>
            </a:lvl2pPr>
            <a:lvl3pPr marL="866775" indent="-866775">
              <a:buNone/>
              <a:defRPr sz="2500">
                <a:solidFill>
                  <a:srgbClr val="FF6852"/>
                </a:solidFill>
              </a:defRPr>
            </a:lvl3pPr>
            <a:lvl4pPr marL="866775" indent="-866775">
              <a:buNone/>
              <a:defRPr sz="2500">
                <a:solidFill>
                  <a:srgbClr val="FF6852"/>
                </a:solidFill>
              </a:defRPr>
            </a:lvl4pPr>
            <a:lvl5pPr marL="866775" indent="-866775">
              <a:buNone/>
              <a:defRPr sz="2500">
                <a:solidFill>
                  <a:srgbClr val="FF6852"/>
                </a:solidFill>
              </a:defRPr>
            </a:lvl5pPr>
          </a:lstStyle>
          <a:p>
            <a:pPr lvl="0"/>
            <a:r>
              <a:rPr lang="en-US"/>
              <a:t>Click to edit Master text styles</a:t>
            </a:r>
          </a:p>
        </p:txBody>
      </p:sp>
      <p:sp>
        <p:nvSpPr>
          <p:cNvPr id="10" name="Lige forbindelse 3">
            <a:extLst>
              <a:ext uri="{FF2B5EF4-FFF2-40B4-BE49-F238E27FC236}">
                <a16:creationId xmlns:a16="http://schemas.microsoft.com/office/drawing/2014/main" id="{1D4F414E-4BE7-D958-278F-2FDF0F0F0143}"/>
              </a:ext>
            </a:extLst>
          </p:cNvPr>
          <p:cNvSpPr/>
          <p:nvPr>
            <p:custDataLst>
              <p:tags r:id="rId3"/>
            </p:custDataLst>
          </p:nvPr>
        </p:nvSpPr>
        <p:spPr>
          <a:xfrm>
            <a:off x="1153394" y="1163637"/>
            <a:ext cx="421405"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91274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D900-307E-D1C9-B964-F652E0DFC722}"/>
              </a:ext>
            </a:extLst>
          </p:cNvPr>
          <p:cNvSpPr>
            <a:spLocks noGrp="1"/>
          </p:cNvSpPr>
          <p:nvPr>
            <p:ph type="title" hasCustomPrompt="1"/>
            <p:custDataLst>
              <p:tags r:id="rId1"/>
            </p:custDataLst>
          </p:nvPr>
        </p:nvSpPr>
        <p:spPr>
          <a:xfrm>
            <a:off x="474664" y="477838"/>
            <a:ext cx="4524374" cy="1371600"/>
          </a:xfrm>
        </p:spPr>
        <p:txBody>
          <a:bodyPr anchor="t"/>
          <a:lstStyle>
            <a:lvl1pPr>
              <a:defRPr sz="3200"/>
            </a:lvl1pPr>
          </a:lstStyle>
          <a:p>
            <a:r>
              <a:rPr lang="da-DK" noProof="0" dirty="0"/>
              <a:t>Klik for at tilføje overskrift</a:t>
            </a:r>
            <a:endParaRPr lang="da-DK" dirty="0"/>
          </a:p>
        </p:txBody>
      </p:sp>
      <p:sp>
        <p:nvSpPr>
          <p:cNvPr id="4" name="Text Placeholder 3">
            <a:extLst>
              <a:ext uri="{FF2B5EF4-FFF2-40B4-BE49-F238E27FC236}">
                <a16:creationId xmlns:a16="http://schemas.microsoft.com/office/drawing/2014/main" id="{D8D19F5D-3FD5-807F-2D7C-2D37B96B51FE}"/>
              </a:ext>
            </a:extLst>
          </p:cNvPr>
          <p:cNvSpPr>
            <a:spLocks noGrp="1"/>
          </p:cNvSpPr>
          <p:nvPr>
            <p:ph type="body" sz="half" idx="2"/>
            <p:custDataLst>
              <p:tags r:id="rId2"/>
            </p:custDataLst>
          </p:nvPr>
        </p:nvSpPr>
        <p:spPr>
          <a:xfrm>
            <a:off x="474664" y="2124075"/>
            <a:ext cx="4524374" cy="42545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9">
            <a:extLst>
              <a:ext uri="{FF2B5EF4-FFF2-40B4-BE49-F238E27FC236}">
                <a16:creationId xmlns:a16="http://schemas.microsoft.com/office/drawing/2014/main" id="{03A1087B-59E3-2B01-796A-E60CFC1B7332}"/>
              </a:ext>
            </a:extLst>
          </p:cNvPr>
          <p:cNvSpPr>
            <a:spLocks noGrp="1"/>
          </p:cNvSpPr>
          <p:nvPr>
            <p:ph type="dt" sz="half" idx="13"/>
            <p:custDataLst>
              <p:tags r:id="rId3"/>
            </p:custDataLst>
          </p:nvPr>
        </p:nvSpPr>
        <p:spPr/>
        <p:txBody>
          <a:bodyPr/>
          <a:lstStyle/>
          <a:p>
            <a:fld id="{D8E3D7CC-1FEA-499C-9CE2-7408E849FCAB}" type="datetime2">
              <a:rPr lang="da-DK" smtClean="0"/>
              <a:t>26. august 2024</a:t>
            </a:fld>
            <a:endParaRPr lang="da-DK" dirty="0"/>
          </a:p>
        </p:txBody>
      </p:sp>
      <p:sp>
        <p:nvSpPr>
          <p:cNvPr id="12" name="Slide Number Placeholder 11">
            <a:extLst>
              <a:ext uri="{FF2B5EF4-FFF2-40B4-BE49-F238E27FC236}">
                <a16:creationId xmlns:a16="http://schemas.microsoft.com/office/drawing/2014/main" id="{56F91383-8F9F-2089-08C8-63334FCF0516}"/>
              </a:ext>
            </a:extLst>
          </p:cNvPr>
          <p:cNvSpPr>
            <a:spLocks noGrp="1"/>
          </p:cNvSpPr>
          <p:nvPr>
            <p:ph type="sldNum" sz="quarter" idx="15"/>
            <p:custDataLst>
              <p:tags r:id="rId4"/>
            </p:custDataLst>
          </p:nvPr>
        </p:nvSpPr>
        <p:spPr/>
        <p:txBody>
          <a:bodyPr/>
          <a:lstStyle/>
          <a:p>
            <a:fld id="{D75CFEF7-0207-45CF-AA06-C9A1B1914470}" type="slidenum">
              <a:rPr lang="da-DK" smtClean="0"/>
              <a:pPr/>
              <a:t>‹nr.›</a:t>
            </a:fld>
            <a:endParaRPr lang="da-DK" dirty="0"/>
          </a:p>
        </p:txBody>
      </p:sp>
      <p:sp>
        <p:nvSpPr>
          <p:cNvPr id="5" name="Pladsholder til indhold 4">
            <a:extLst>
              <a:ext uri="{FF2B5EF4-FFF2-40B4-BE49-F238E27FC236}">
                <a16:creationId xmlns:a16="http://schemas.microsoft.com/office/drawing/2014/main" id="{5D02A7B0-BB7A-6125-E81A-2E048AD11129}"/>
              </a:ext>
            </a:extLst>
          </p:cNvPr>
          <p:cNvSpPr>
            <a:spLocks noGrp="1"/>
          </p:cNvSpPr>
          <p:nvPr>
            <p:ph sz="quarter" idx="16"/>
            <p:custDataLst>
              <p:tags r:id="rId5"/>
            </p:custDataLst>
          </p:nvPr>
        </p:nvSpPr>
        <p:spPr>
          <a:xfrm>
            <a:off x="5273675" y="477838"/>
            <a:ext cx="6438900" cy="5900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C987D990-71E2-5C18-8019-33762BC027ED}"/>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76466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D673-795E-2492-A268-7727A1AC4339}"/>
              </a:ext>
            </a:extLst>
          </p:cNvPr>
          <p:cNvSpPr>
            <a:spLocks noGrp="1"/>
          </p:cNvSpPr>
          <p:nvPr>
            <p:ph type="title" hasCustomPrompt="1"/>
            <p:custDataLst>
              <p:tags r:id="rId1"/>
            </p:custDataLst>
          </p:nvPr>
        </p:nvSpPr>
        <p:spPr>
          <a:xfrm>
            <a:off x="474664" y="477838"/>
            <a:ext cx="4524374" cy="1371600"/>
          </a:xfrm>
        </p:spPr>
        <p:txBody>
          <a:bodyPr anchor="t" anchorCtr="0"/>
          <a:lstStyle>
            <a:lvl1pPr>
              <a:defRPr sz="3200"/>
            </a:lvl1pPr>
          </a:lstStyle>
          <a:p>
            <a:r>
              <a:rPr lang="da-DK" noProof="0" dirty="0"/>
              <a:t>Klik for at tilføje overskrift</a:t>
            </a:r>
            <a:endParaRPr lang="da-DK" dirty="0"/>
          </a:p>
        </p:txBody>
      </p:sp>
      <p:sp>
        <p:nvSpPr>
          <p:cNvPr id="3" name="Picture Placeholder 2">
            <a:extLst>
              <a:ext uri="{FF2B5EF4-FFF2-40B4-BE49-F238E27FC236}">
                <a16:creationId xmlns:a16="http://schemas.microsoft.com/office/drawing/2014/main" id="{60AB6313-EBE4-BEA1-BE52-74065A862564}"/>
              </a:ext>
            </a:extLst>
          </p:cNvPr>
          <p:cNvSpPr>
            <a:spLocks noGrp="1"/>
          </p:cNvSpPr>
          <p:nvPr>
            <p:ph type="pic" idx="1" hasCustomPrompt="1"/>
            <p:custDataLst>
              <p:tags r:id="rId2"/>
            </p:custDataLst>
          </p:nvPr>
        </p:nvSpPr>
        <p:spPr>
          <a:xfrm>
            <a:off x="5273674" y="477839"/>
            <a:ext cx="6442075" cy="5900736"/>
          </a:xfrm>
          <a:prstGeom prst="rect">
            <a:avLst/>
          </a:prstGeom>
          <a:solidFill>
            <a:schemeClr val="bg2"/>
          </a:solidFill>
        </p:spPr>
        <p:txBody>
          <a:bodyPr tIns="144000"/>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billede via Image Shopper</a:t>
            </a:r>
          </a:p>
        </p:txBody>
      </p:sp>
      <p:sp>
        <p:nvSpPr>
          <p:cNvPr id="4" name="Text Placeholder 3">
            <a:extLst>
              <a:ext uri="{FF2B5EF4-FFF2-40B4-BE49-F238E27FC236}">
                <a16:creationId xmlns:a16="http://schemas.microsoft.com/office/drawing/2014/main" id="{618CC2CA-F846-8CE0-72D1-E5DA0C1EA1E0}"/>
              </a:ext>
            </a:extLst>
          </p:cNvPr>
          <p:cNvSpPr>
            <a:spLocks noGrp="1"/>
          </p:cNvSpPr>
          <p:nvPr>
            <p:ph type="body" sz="half" idx="2"/>
            <p:custDataLst>
              <p:tags r:id="rId3"/>
            </p:custDataLst>
          </p:nvPr>
        </p:nvSpPr>
        <p:spPr>
          <a:xfrm>
            <a:off x="474664" y="2124075"/>
            <a:ext cx="4524374" cy="42545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266491DD-8C59-298A-D20D-D38AD3004B2A}"/>
              </a:ext>
            </a:extLst>
          </p:cNvPr>
          <p:cNvSpPr>
            <a:spLocks noGrp="1"/>
          </p:cNvSpPr>
          <p:nvPr>
            <p:ph type="dt" sz="half" idx="10"/>
            <p:custDataLst>
              <p:tags r:id="rId4"/>
            </p:custDataLst>
          </p:nvPr>
        </p:nvSpPr>
        <p:spPr/>
        <p:txBody>
          <a:bodyPr/>
          <a:lstStyle/>
          <a:p>
            <a:fld id="{5E5B9823-FB05-4321-B6EF-1FE5250C38A2}"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63F70566-3877-E2F5-7FDC-0A554896ED91}"/>
              </a:ext>
            </a:extLst>
          </p:cNvPr>
          <p:cNvSpPr>
            <a:spLocks noGrp="1"/>
          </p:cNvSpPr>
          <p:nvPr>
            <p:ph type="sldNum" sz="quarter" idx="12"/>
            <p:custDataLst>
              <p:tags r:id="rId5"/>
            </p:custDataLst>
          </p:nvPr>
        </p:nvSpPr>
        <p:spPr/>
        <p:txBody>
          <a:bodyPr/>
          <a:lstStyle/>
          <a:p>
            <a:fld id="{D75CFEF7-0207-45CF-AA06-C9A1B1914470}" type="slidenum">
              <a:rPr lang="da-DK" smtClean="0"/>
              <a:pPr/>
              <a:t>‹nr.›</a:t>
            </a:fld>
            <a:endParaRPr lang="da-DK" dirty="0"/>
          </a:p>
        </p:txBody>
      </p:sp>
      <p:sp>
        <p:nvSpPr>
          <p:cNvPr id="6" name="Pladsholder til tekst 27">
            <a:extLst>
              <a:ext uri="{FF2B5EF4-FFF2-40B4-BE49-F238E27FC236}">
                <a16:creationId xmlns:a16="http://schemas.microsoft.com/office/drawing/2014/main" id="{24AE02BD-6AA5-E6B2-C3D8-9CEA4E1827E8}"/>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424654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rug ikke masterslides der ligger efter dette.">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1696-C963-4C27-81BB-FA15C467B0FD}"/>
              </a:ext>
            </a:extLst>
          </p:cNvPr>
          <p:cNvSpPr txBox="1"/>
          <p:nvPr>
            <p:custDataLst>
              <p:tags r:id="rId1"/>
            </p:custDataLst>
          </p:nvPr>
        </p:nvSpPr>
        <p:spPr>
          <a:xfrm>
            <a:off x="477837" y="1712913"/>
            <a:ext cx="11234737" cy="2431435"/>
          </a:xfrm>
          <a:prstGeom prst="rect">
            <a:avLst/>
          </a:prstGeom>
          <a:ln w="12700">
            <a:miter lim="400000"/>
          </a:ln>
        </p:spPr>
        <p:txBody>
          <a:bodyPr wrap="square" lIns="0" tIns="0" rIns="0" bIns="0" rtlCol="0">
            <a:spAutoFit/>
          </a:bodyPr>
          <a:lstStyle/>
          <a:p>
            <a:pPr algn="ctr"/>
            <a:r>
              <a:rPr lang="da-DK" sz="4800" kern="1200" dirty="0">
                <a:solidFill>
                  <a:schemeClr val="bg1"/>
                </a:solidFill>
                <a:latin typeface="+mj-lt"/>
                <a:ea typeface="Roboto Light" panose="02000000000000000000" pitchFamily="2" charset="0"/>
                <a:cs typeface="+mj-cs"/>
              </a:rPr>
              <a:t>Brug ikke masterlayouts </a:t>
            </a:r>
            <a:br>
              <a:rPr lang="da-DK" sz="4800" kern="1200" dirty="0">
                <a:solidFill>
                  <a:schemeClr val="bg1"/>
                </a:solidFill>
                <a:latin typeface="+mj-lt"/>
                <a:ea typeface="Roboto Light" panose="02000000000000000000" pitchFamily="2" charset="0"/>
                <a:cs typeface="+mj-cs"/>
              </a:rPr>
            </a:br>
            <a:r>
              <a:rPr lang="da-DK" sz="4800" kern="1200" dirty="0">
                <a:solidFill>
                  <a:schemeClr val="bg1"/>
                </a:solidFill>
                <a:latin typeface="+mj-lt"/>
                <a:ea typeface="Roboto Light" panose="02000000000000000000" pitchFamily="2" charset="0"/>
                <a:cs typeface="+mj-cs"/>
              </a:rPr>
              <a:t>der ligger efter dette.</a:t>
            </a:r>
          </a:p>
          <a:p>
            <a:pPr algn="ctr"/>
            <a:endParaRPr lang="da-DK" sz="1100" b="1" dirty="0">
              <a:solidFill>
                <a:schemeClr val="bg1"/>
              </a:solidFill>
            </a:endParaRPr>
          </a:p>
          <a:p>
            <a:pPr algn="ctr">
              <a:spcBef>
                <a:spcPts val="1800"/>
              </a:spcBef>
            </a:pPr>
            <a:r>
              <a:rPr lang="da-DK" sz="1800" dirty="0">
                <a:solidFill>
                  <a:schemeClr val="bg1"/>
                </a:solidFill>
              </a:rPr>
              <a:t>Slides i præsentationen efter denne er fra den præsentation du har kopieret slides fra. </a:t>
            </a:r>
            <a:br>
              <a:rPr lang="da-DK" sz="1800" dirty="0">
                <a:solidFill>
                  <a:schemeClr val="bg1"/>
                </a:solidFill>
              </a:rPr>
            </a:br>
            <a:r>
              <a:rPr lang="da-DK" sz="1800" dirty="0">
                <a:solidFill>
                  <a:srgbClr val="F75019"/>
                </a:solidFill>
              </a:rPr>
              <a:t>Slet layout fra masteren og brug en de eksisterende layouts</a:t>
            </a:r>
          </a:p>
        </p:txBody>
      </p:sp>
    </p:spTree>
    <p:extLst>
      <p:ext uri="{BB962C8B-B14F-4D97-AF65-F5344CB8AC3E}">
        <p14:creationId xmlns:p14="http://schemas.microsoft.com/office/powerpoint/2010/main" val="391146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Kun titel A">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F9B1972-94BB-749D-5A3A-D05CD674ADC0}"/>
              </a:ext>
            </a:extLst>
          </p:cNvPr>
          <p:cNvGraphicFramePr>
            <a:graphicFrameLocks noChangeAspect="1"/>
          </p:cNvGraphicFramePr>
          <p:nvPr userDrawn="1">
            <p:custDataLst>
              <p:tags r:id="rId1"/>
            </p:custDataLst>
            <p:extLst>
              <p:ext uri="{D42A27DB-BD31-4B8C-83A1-F6EECF244321}">
                <p14:modId xmlns:p14="http://schemas.microsoft.com/office/powerpoint/2010/main" val="1416660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kt 3" hidden="1">
                        <a:extLst>
                          <a:ext uri="{FF2B5EF4-FFF2-40B4-BE49-F238E27FC236}">
                            <a16:creationId xmlns:a16="http://schemas.microsoft.com/office/drawing/2014/main" id="{6F9B1972-94BB-749D-5A3A-D05CD674AD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marL="403200" rtl="0">
              <a:lnSpc>
                <a:spcPct val="100000"/>
              </a:lnSpc>
              <a:defRPr/>
            </a:lvl1pPr>
          </a:lstStyle>
          <a:p>
            <a:r>
              <a:rPr lang="da-DK" noProof="0"/>
              <a:t>Klik for at tilføje titel</a:t>
            </a:r>
          </a:p>
        </p:txBody>
      </p:sp>
      <p:sp>
        <p:nvSpPr>
          <p:cNvPr id="10" name="Pladsholder til slidenummer 9">
            <a:extLst>
              <a:ext uri="{FF2B5EF4-FFF2-40B4-BE49-F238E27FC236}">
                <a16:creationId xmlns:a16="http://schemas.microsoft.com/office/drawing/2014/main" id="{F76E579B-64C5-4981-9E64-BE1BCD46B9BF}"/>
              </a:ext>
            </a:extLst>
          </p:cNvPr>
          <p:cNvSpPr>
            <a:spLocks noGrp="1"/>
          </p:cNvSpPr>
          <p:nvPr>
            <p:ph type="sldNum" sz="quarter" idx="11"/>
          </p:nvPr>
        </p:nvSpPr>
        <p:spPr/>
        <p:txBody>
          <a:bodyPr/>
          <a:lstStyle>
            <a:lvl1pPr rtl="0">
              <a:defRPr/>
            </a:lvl1pPr>
          </a:lstStyle>
          <a:p>
            <a:r>
              <a:rPr lang="da-DK"/>
              <a:t>AP Pension | </a:t>
            </a:r>
            <a:fld id="{24C8C45C-947F-4981-8B3F-4F32E973C901}" type="slidenum">
              <a:rPr lang="da-DK" smtClean="0"/>
              <a:pPr/>
              <a:t>‹nr.›</a:t>
            </a:fld>
            <a:endParaRPr lang="da-DK"/>
          </a:p>
        </p:txBody>
      </p:sp>
    </p:spTree>
    <p:extLst>
      <p:ext uri="{BB962C8B-B14F-4D97-AF65-F5344CB8AC3E}">
        <p14:creationId xmlns:p14="http://schemas.microsoft.com/office/powerpoint/2010/main" val="81032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Mørk">
    <p:bg>
      <p:bgPr>
        <a:solidFill>
          <a:schemeClr val="tx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60D49B1-889E-9EA1-037D-6428D7206D0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0374" y="5818919"/>
            <a:ext cx="1109663" cy="559655"/>
          </a:xfrm>
          <a:prstGeom prst="rect">
            <a:avLst/>
          </a:prstGeom>
        </p:spPr>
      </p:pic>
      <p:sp>
        <p:nvSpPr>
          <p:cNvPr id="2" name="Title 1">
            <a:extLst>
              <a:ext uri="{FF2B5EF4-FFF2-40B4-BE49-F238E27FC236}">
                <a16:creationId xmlns:a16="http://schemas.microsoft.com/office/drawing/2014/main" id="{51E47641-072E-9082-069F-F90CBF1236B1}"/>
              </a:ext>
            </a:extLst>
          </p:cNvPr>
          <p:cNvSpPr>
            <a:spLocks noGrp="1"/>
          </p:cNvSpPr>
          <p:nvPr>
            <p:ph type="ctrTitle" hasCustomPrompt="1"/>
            <p:custDataLst>
              <p:tags r:id="rId2"/>
            </p:custDataLst>
          </p:nvPr>
        </p:nvSpPr>
        <p:spPr>
          <a:xfrm>
            <a:off x="477838" y="477838"/>
            <a:ext cx="11234736" cy="3019425"/>
          </a:xfrm>
        </p:spPr>
        <p:txBody>
          <a:bodyPr bIns="108000" anchor="b"/>
          <a:lstStyle>
            <a:lvl1pPr algn="ctr">
              <a:defRPr sz="5400">
                <a:solidFill>
                  <a:schemeClr val="bg1"/>
                </a:solidFill>
                <a:latin typeface="+mj-lt"/>
                <a:ea typeface="Roboto Light" panose="02000000000000000000" pitchFamily="2" charset="0"/>
              </a:defRPr>
            </a:lvl1pPr>
          </a:lstStyle>
          <a:p>
            <a:r>
              <a:rPr lang="da-DK" noProof="0" dirty="0"/>
              <a:t>Klik for at tilføje overskrift</a:t>
            </a:r>
            <a:endParaRPr lang="da-DK" dirty="0"/>
          </a:p>
        </p:txBody>
      </p:sp>
      <p:sp>
        <p:nvSpPr>
          <p:cNvPr id="3" name="Subtitle 2">
            <a:extLst>
              <a:ext uri="{FF2B5EF4-FFF2-40B4-BE49-F238E27FC236}">
                <a16:creationId xmlns:a16="http://schemas.microsoft.com/office/drawing/2014/main" id="{F1D83F04-B3D1-619B-03DF-4B8521CE698E}"/>
              </a:ext>
            </a:extLst>
          </p:cNvPr>
          <p:cNvSpPr>
            <a:spLocks noGrp="1"/>
          </p:cNvSpPr>
          <p:nvPr>
            <p:ph type="subTitle" idx="1"/>
            <p:custDataLst>
              <p:tags r:id="rId3"/>
            </p:custDataLst>
          </p:nvPr>
        </p:nvSpPr>
        <p:spPr>
          <a:xfrm>
            <a:off x="477838" y="3632200"/>
            <a:ext cx="11234736" cy="1511301"/>
          </a:xfrm>
          <a:prstGeom prst="rect">
            <a:avLst/>
          </a:prstGeom>
        </p:spPr>
        <p:txBody>
          <a:bodyPr tIns="57600"/>
          <a:lstStyle>
            <a:lvl1pPr marL="0" indent="0" algn="ctr">
              <a:spcBef>
                <a:spcPts val="0"/>
              </a:spcBef>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Tree>
    <p:extLst>
      <p:ext uri="{BB962C8B-B14F-4D97-AF65-F5344CB8AC3E}">
        <p14:creationId xmlns:p14="http://schemas.microsoft.com/office/powerpoint/2010/main" val="665989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27" b="0" i="0">
                <a:solidFill>
                  <a:srgbClr val="FF4D1D"/>
                </a:solidFill>
                <a:latin typeface="Roboto Lt"/>
                <a:cs typeface="Roboto Lt"/>
              </a:defRPr>
            </a:lvl1pPr>
          </a:lstStyle>
          <a:p>
            <a:endParaRPr/>
          </a:p>
        </p:txBody>
      </p:sp>
      <p:sp>
        <p:nvSpPr>
          <p:cNvPr id="3" name="Holder 3"/>
          <p:cNvSpPr>
            <a:spLocks noGrp="1"/>
          </p:cNvSpPr>
          <p:nvPr>
            <p:ph sz="half" idx="2"/>
          </p:nvPr>
        </p:nvSpPr>
        <p:spPr>
          <a:xfrm>
            <a:off x="609907" y="1577340"/>
            <a:ext cx="5306193"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044" y="1577340"/>
            <a:ext cx="5306193"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61243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rside">
    <p:bg>
      <p:bgPr>
        <a:solidFill>
          <a:schemeClr val="bg2"/>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60D49B1-889E-9EA1-037D-6428D7206D0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0374" y="5818919"/>
            <a:ext cx="1109663" cy="559655"/>
          </a:xfrm>
          <a:prstGeom prst="rect">
            <a:avLst/>
          </a:prstGeom>
        </p:spPr>
      </p:pic>
      <p:sp>
        <p:nvSpPr>
          <p:cNvPr id="2" name="Title 1">
            <a:extLst>
              <a:ext uri="{FF2B5EF4-FFF2-40B4-BE49-F238E27FC236}">
                <a16:creationId xmlns:a16="http://schemas.microsoft.com/office/drawing/2014/main" id="{51E47641-072E-9082-069F-F90CBF1236B1}"/>
              </a:ext>
            </a:extLst>
          </p:cNvPr>
          <p:cNvSpPr>
            <a:spLocks noGrp="1"/>
          </p:cNvSpPr>
          <p:nvPr>
            <p:ph type="ctrTitle" hasCustomPrompt="1"/>
            <p:custDataLst>
              <p:tags r:id="rId2"/>
            </p:custDataLst>
          </p:nvPr>
        </p:nvSpPr>
        <p:spPr>
          <a:xfrm>
            <a:off x="477838" y="477838"/>
            <a:ext cx="11234736" cy="3019425"/>
          </a:xfrm>
        </p:spPr>
        <p:txBody>
          <a:bodyPr bIns="108000" anchor="b"/>
          <a:lstStyle>
            <a:lvl1pPr algn="ctr">
              <a:defRPr sz="5400">
                <a:solidFill>
                  <a:schemeClr val="tx1"/>
                </a:solidFill>
                <a:latin typeface="+mj-lt"/>
                <a:ea typeface="Roboto Light" panose="02000000000000000000" pitchFamily="2" charset="0"/>
              </a:defRPr>
            </a:lvl1pPr>
          </a:lstStyle>
          <a:p>
            <a:r>
              <a:rPr lang="da-DK" noProof="0" dirty="0"/>
              <a:t>Klik for at tilføje overskrift</a:t>
            </a:r>
            <a:endParaRPr lang="da-DK" dirty="0"/>
          </a:p>
        </p:txBody>
      </p:sp>
      <p:sp>
        <p:nvSpPr>
          <p:cNvPr id="3" name="Subtitle 2">
            <a:extLst>
              <a:ext uri="{FF2B5EF4-FFF2-40B4-BE49-F238E27FC236}">
                <a16:creationId xmlns:a16="http://schemas.microsoft.com/office/drawing/2014/main" id="{F1D83F04-B3D1-619B-03DF-4B8521CE698E}"/>
              </a:ext>
            </a:extLst>
          </p:cNvPr>
          <p:cNvSpPr>
            <a:spLocks noGrp="1"/>
          </p:cNvSpPr>
          <p:nvPr>
            <p:ph type="subTitle" idx="1"/>
            <p:custDataLst>
              <p:tags r:id="rId3"/>
            </p:custDataLst>
          </p:nvPr>
        </p:nvSpPr>
        <p:spPr>
          <a:xfrm>
            <a:off x="477838" y="3632200"/>
            <a:ext cx="11234736" cy="1511301"/>
          </a:xfrm>
          <a:prstGeom prst="rect">
            <a:avLst/>
          </a:prstGeom>
        </p:spPr>
        <p:txBody>
          <a:bodyPr tIns="57600"/>
          <a:lstStyle>
            <a:lvl1pPr marL="0" indent="0" algn="ctr">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Tree>
    <p:extLst>
      <p:ext uri="{BB962C8B-B14F-4D97-AF65-F5344CB8AC3E}">
        <p14:creationId xmlns:p14="http://schemas.microsoft.com/office/powerpoint/2010/main" val="336771088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rside Mørk">
    <p:bg>
      <p:bgPr>
        <a:solidFill>
          <a:schemeClr val="tx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60D49B1-889E-9EA1-037D-6428D7206D0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0374" y="5818919"/>
            <a:ext cx="1109663" cy="559655"/>
          </a:xfrm>
          <a:prstGeom prst="rect">
            <a:avLst/>
          </a:prstGeom>
        </p:spPr>
      </p:pic>
      <p:sp>
        <p:nvSpPr>
          <p:cNvPr id="2" name="Title 1">
            <a:extLst>
              <a:ext uri="{FF2B5EF4-FFF2-40B4-BE49-F238E27FC236}">
                <a16:creationId xmlns:a16="http://schemas.microsoft.com/office/drawing/2014/main" id="{51E47641-072E-9082-069F-F90CBF1236B1}"/>
              </a:ext>
            </a:extLst>
          </p:cNvPr>
          <p:cNvSpPr>
            <a:spLocks noGrp="1"/>
          </p:cNvSpPr>
          <p:nvPr>
            <p:ph type="ctrTitle" hasCustomPrompt="1"/>
            <p:custDataLst>
              <p:tags r:id="rId2"/>
            </p:custDataLst>
          </p:nvPr>
        </p:nvSpPr>
        <p:spPr>
          <a:xfrm>
            <a:off x="477838" y="477838"/>
            <a:ext cx="11234736" cy="3019425"/>
          </a:xfrm>
        </p:spPr>
        <p:txBody>
          <a:bodyPr bIns="108000" anchor="b"/>
          <a:lstStyle>
            <a:lvl1pPr algn="ctr">
              <a:defRPr sz="5400">
                <a:solidFill>
                  <a:schemeClr val="bg1"/>
                </a:solidFill>
                <a:latin typeface="+mj-lt"/>
                <a:ea typeface="Roboto Light" panose="02000000000000000000" pitchFamily="2" charset="0"/>
              </a:defRPr>
            </a:lvl1pPr>
          </a:lstStyle>
          <a:p>
            <a:r>
              <a:rPr lang="da-DK" noProof="0" dirty="0"/>
              <a:t>Klik for at tilføje overskrift</a:t>
            </a:r>
            <a:endParaRPr lang="da-DK" dirty="0"/>
          </a:p>
        </p:txBody>
      </p:sp>
      <p:sp>
        <p:nvSpPr>
          <p:cNvPr id="3" name="Subtitle 2">
            <a:extLst>
              <a:ext uri="{FF2B5EF4-FFF2-40B4-BE49-F238E27FC236}">
                <a16:creationId xmlns:a16="http://schemas.microsoft.com/office/drawing/2014/main" id="{F1D83F04-B3D1-619B-03DF-4B8521CE698E}"/>
              </a:ext>
            </a:extLst>
          </p:cNvPr>
          <p:cNvSpPr>
            <a:spLocks noGrp="1"/>
          </p:cNvSpPr>
          <p:nvPr>
            <p:ph type="subTitle" idx="1"/>
            <p:custDataLst>
              <p:tags r:id="rId3"/>
            </p:custDataLst>
          </p:nvPr>
        </p:nvSpPr>
        <p:spPr>
          <a:xfrm>
            <a:off x="477838" y="3632200"/>
            <a:ext cx="11234736" cy="1511301"/>
          </a:xfrm>
          <a:prstGeom prst="rect">
            <a:avLst/>
          </a:prstGeom>
        </p:spPr>
        <p:txBody>
          <a:bodyPr tIns="57600"/>
          <a:lstStyle>
            <a:lvl1pPr marL="0" indent="0" algn="ctr">
              <a:spcBef>
                <a:spcPts val="0"/>
              </a:spcBef>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Tree>
    <p:extLst>
      <p:ext uri="{BB962C8B-B14F-4D97-AF65-F5344CB8AC3E}">
        <p14:creationId xmlns:p14="http://schemas.microsoft.com/office/powerpoint/2010/main" val="248876787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C0D00-8E61-2673-B2E6-ADCA2369624D}"/>
              </a:ext>
            </a:extLst>
          </p:cNvPr>
          <p:cNvSpPr>
            <a:spLocks noGrp="1"/>
          </p:cNvSpPr>
          <p:nvPr>
            <p:ph type="title"/>
          </p:nvPr>
        </p:nvSpPr>
        <p:spPr/>
        <p:txBody>
          <a:bodyPr/>
          <a:lstStyle/>
          <a:p>
            <a:r>
              <a:rPr lang="en-US"/>
              <a:t>Click to edit Master title style</a:t>
            </a:r>
            <a:endParaRPr lang="da-DK" dirty="0"/>
          </a:p>
        </p:txBody>
      </p:sp>
      <p:sp>
        <p:nvSpPr>
          <p:cNvPr id="3" name="Pladsholder til dato 2">
            <a:extLst>
              <a:ext uri="{FF2B5EF4-FFF2-40B4-BE49-F238E27FC236}">
                <a16:creationId xmlns:a16="http://schemas.microsoft.com/office/drawing/2014/main" id="{E90F6280-F137-601B-40EA-79B02CD32EAD}"/>
              </a:ext>
            </a:extLst>
          </p:cNvPr>
          <p:cNvSpPr>
            <a:spLocks noGrp="1"/>
          </p:cNvSpPr>
          <p:nvPr>
            <p:ph type="dt" sz="half" idx="10"/>
            <p:custDataLst>
              <p:tags r:id="rId1"/>
            </p:custDataLst>
          </p:nvPr>
        </p:nvSpPr>
        <p:spPr/>
        <p:txBody>
          <a:bodyPr/>
          <a:lstStyle/>
          <a:p>
            <a:fld id="{318586DB-31C5-4473-85F8-6A27BB520679}" type="datetime2">
              <a:rPr lang="da-DK" smtClean="0"/>
              <a:t>26. august 2024</a:t>
            </a:fld>
            <a:endParaRPr lang="da-DK" dirty="0"/>
          </a:p>
        </p:txBody>
      </p:sp>
      <p:sp>
        <p:nvSpPr>
          <p:cNvPr id="5" name="Pladsholder til slidenummer 4">
            <a:extLst>
              <a:ext uri="{FF2B5EF4-FFF2-40B4-BE49-F238E27FC236}">
                <a16:creationId xmlns:a16="http://schemas.microsoft.com/office/drawing/2014/main" id="{B014D079-E1C9-131F-11A6-BA7623158327}"/>
              </a:ext>
            </a:extLst>
          </p:cNvPr>
          <p:cNvSpPr>
            <a:spLocks noGrp="1"/>
          </p:cNvSpPr>
          <p:nvPr>
            <p:ph type="sldNum" sz="quarter" idx="12"/>
            <p:custDataLst>
              <p:tags r:id="rId2"/>
            </p:custDataLst>
          </p:nvPr>
        </p:nvSpPr>
        <p:spPr/>
        <p:txBody>
          <a:bodyPr/>
          <a:lstStyle/>
          <a:p>
            <a:fld id="{D75CFEF7-0207-45CF-AA06-C9A1B1914470}" type="slidenum">
              <a:rPr lang="da-DK" smtClean="0"/>
              <a:pPr/>
              <a:t>‹nr.›</a:t>
            </a:fld>
            <a:endParaRPr lang="da-DK" dirty="0"/>
          </a:p>
        </p:txBody>
      </p:sp>
      <p:sp>
        <p:nvSpPr>
          <p:cNvPr id="6" name="Pladsholder til tekst 7">
            <a:extLst>
              <a:ext uri="{FF2B5EF4-FFF2-40B4-BE49-F238E27FC236}">
                <a16:creationId xmlns:a16="http://schemas.microsoft.com/office/drawing/2014/main" id="{26FADC26-C3E5-B41A-337F-873CB92BA606}"/>
              </a:ext>
            </a:extLst>
          </p:cNvPr>
          <p:cNvSpPr>
            <a:spLocks noGrp="1"/>
          </p:cNvSpPr>
          <p:nvPr>
            <p:ph type="body" sz="quarter" idx="13" hasCustomPrompt="1"/>
            <p:custDataLst>
              <p:tags r:id="rId3"/>
            </p:custDataLst>
          </p:nvPr>
        </p:nvSpPr>
        <p:spPr>
          <a:xfrm>
            <a:off x="887465" y="1712913"/>
            <a:ext cx="549223"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7" name="Pladsholder til tekst 7">
            <a:extLst>
              <a:ext uri="{FF2B5EF4-FFF2-40B4-BE49-F238E27FC236}">
                <a16:creationId xmlns:a16="http://schemas.microsoft.com/office/drawing/2014/main" id="{FB2F849F-41BF-D5BF-3AAA-A519EB2DBBC1}"/>
              </a:ext>
            </a:extLst>
          </p:cNvPr>
          <p:cNvSpPr>
            <a:spLocks noGrp="1"/>
          </p:cNvSpPr>
          <p:nvPr>
            <p:ph type="body" sz="quarter" idx="14" hasCustomPrompt="1"/>
            <p:custDataLst>
              <p:tags r:id="rId4"/>
            </p:custDataLst>
          </p:nvPr>
        </p:nvSpPr>
        <p:spPr>
          <a:xfrm>
            <a:off x="1574800" y="1712913"/>
            <a:ext cx="4243999" cy="411161"/>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8" name="Pladsholder til tekst 7">
            <a:extLst>
              <a:ext uri="{FF2B5EF4-FFF2-40B4-BE49-F238E27FC236}">
                <a16:creationId xmlns:a16="http://schemas.microsoft.com/office/drawing/2014/main" id="{0EEE994F-A149-ED82-A537-A488E6454646}"/>
              </a:ext>
            </a:extLst>
          </p:cNvPr>
          <p:cNvSpPr>
            <a:spLocks noGrp="1"/>
          </p:cNvSpPr>
          <p:nvPr>
            <p:ph type="body" sz="quarter" idx="15" hasCustomPrompt="1"/>
            <p:custDataLst>
              <p:tags r:id="rId5"/>
            </p:custDataLst>
          </p:nvPr>
        </p:nvSpPr>
        <p:spPr>
          <a:xfrm>
            <a:off x="889001" y="2399110"/>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9" name="Pladsholder til tekst 7">
            <a:extLst>
              <a:ext uri="{FF2B5EF4-FFF2-40B4-BE49-F238E27FC236}">
                <a16:creationId xmlns:a16="http://schemas.microsoft.com/office/drawing/2014/main" id="{82D2E0CA-0E34-A0E7-47B7-D064C089AE64}"/>
              </a:ext>
            </a:extLst>
          </p:cNvPr>
          <p:cNvSpPr>
            <a:spLocks noGrp="1"/>
          </p:cNvSpPr>
          <p:nvPr>
            <p:ph type="body" sz="quarter" idx="16" hasCustomPrompt="1"/>
            <p:custDataLst>
              <p:tags r:id="rId6"/>
            </p:custDataLst>
          </p:nvPr>
        </p:nvSpPr>
        <p:spPr>
          <a:xfrm>
            <a:off x="1579512" y="2399110"/>
            <a:ext cx="4241852"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0" name="Pladsholder til tekst 7">
            <a:extLst>
              <a:ext uri="{FF2B5EF4-FFF2-40B4-BE49-F238E27FC236}">
                <a16:creationId xmlns:a16="http://schemas.microsoft.com/office/drawing/2014/main" id="{38C5725C-1015-8016-DA16-CFE59D700AD3}"/>
              </a:ext>
            </a:extLst>
          </p:cNvPr>
          <p:cNvSpPr>
            <a:spLocks noGrp="1"/>
          </p:cNvSpPr>
          <p:nvPr>
            <p:ph type="body" sz="quarter" idx="17" hasCustomPrompt="1"/>
            <p:custDataLst>
              <p:tags r:id="rId7"/>
            </p:custDataLst>
          </p:nvPr>
        </p:nvSpPr>
        <p:spPr>
          <a:xfrm>
            <a:off x="889001" y="3085306"/>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1" name="Pladsholder til tekst 7">
            <a:extLst>
              <a:ext uri="{FF2B5EF4-FFF2-40B4-BE49-F238E27FC236}">
                <a16:creationId xmlns:a16="http://schemas.microsoft.com/office/drawing/2014/main" id="{83AB3A3E-4E4B-71BC-0D13-9C183DC43F5F}"/>
              </a:ext>
            </a:extLst>
          </p:cNvPr>
          <p:cNvSpPr>
            <a:spLocks noGrp="1"/>
          </p:cNvSpPr>
          <p:nvPr>
            <p:ph type="body" sz="quarter" idx="18" hasCustomPrompt="1"/>
            <p:custDataLst>
              <p:tags r:id="rId8"/>
            </p:custDataLst>
          </p:nvPr>
        </p:nvSpPr>
        <p:spPr>
          <a:xfrm>
            <a:off x="1579512" y="3085306"/>
            <a:ext cx="4241852"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2" name="Pladsholder til tekst 7">
            <a:extLst>
              <a:ext uri="{FF2B5EF4-FFF2-40B4-BE49-F238E27FC236}">
                <a16:creationId xmlns:a16="http://schemas.microsoft.com/office/drawing/2014/main" id="{163FB556-D1B4-883D-E65A-829712FA4090}"/>
              </a:ext>
            </a:extLst>
          </p:cNvPr>
          <p:cNvSpPr>
            <a:spLocks noGrp="1"/>
          </p:cNvSpPr>
          <p:nvPr>
            <p:ph type="body" sz="quarter" idx="19" hasCustomPrompt="1"/>
            <p:custDataLst>
              <p:tags r:id="rId9"/>
            </p:custDataLst>
          </p:nvPr>
        </p:nvSpPr>
        <p:spPr>
          <a:xfrm>
            <a:off x="889001" y="3771502"/>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3" name="Pladsholder til tekst 7">
            <a:extLst>
              <a:ext uri="{FF2B5EF4-FFF2-40B4-BE49-F238E27FC236}">
                <a16:creationId xmlns:a16="http://schemas.microsoft.com/office/drawing/2014/main" id="{ED2023E2-7B20-FC06-FAE7-BBF1345F054F}"/>
              </a:ext>
            </a:extLst>
          </p:cNvPr>
          <p:cNvSpPr>
            <a:spLocks noGrp="1"/>
          </p:cNvSpPr>
          <p:nvPr>
            <p:ph type="body" sz="quarter" idx="20" hasCustomPrompt="1"/>
            <p:custDataLst>
              <p:tags r:id="rId10"/>
            </p:custDataLst>
          </p:nvPr>
        </p:nvSpPr>
        <p:spPr>
          <a:xfrm>
            <a:off x="1579512" y="3771502"/>
            <a:ext cx="4241852"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4" name="Pladsholder til tekst 7">
            <a:extLst>
              <a:ext uri="{FF2B5EF4-FFF2-40B4-BE49-F238E27FC236}">
                <a16:creationId xmlns:a16="http://schemas.microsoft.com/office/drawing/2014/main" id="{76249D5E-3C35-5499-422B-0800F6B93BBD}"/>
              </a:ext>
            </a:extLst>
          </p:cNvPr>
          <p:cNvSpPr>
            <a:spLocks noGrp="1"/>
          </p:cNvSpPr>
          <p:nvPr>
            <p:ph type="body" sz="quarter" idx="21" hasCustomPrompt="1"/>
            <p:custDataLst>
              <p:tags r:id="rId11"/>
            </p:custDataLst>
          </p:nvPr>
        </p:nvSpPr>
        <p:spPr>
          <a:xfrm>
            <a:off x="889001" y="4457700"/>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5" name="Pladsholder til tekst 7">
            <a:extLst>
              <a:ext uri="{FF2B5EF4-FFF2-40B4-BE49-F238E27FC236}">
                <a16:creationId xmlns:a16="http://schemas.microsoft.com/office/drawing/2014/main" id="{D54A26A7-514E-E4CC-1709-FE8BF17E67E7}"/>
              </a:ext>
            </a:extLst>
          </p:cNvPr>
          <p:cNvSpPr>
            <a:spLocks noGrp="1"/>
          </p:cNvSpPr>
          <p:nvPr>
            <p:ph type="body" sz="quarter" idx="22" hasCustomPrompt="1"/>
            <p:custDataLst>
              <p:tags r:id="rId12"/>
            </p:custDataLst>
          </p:nvPr>
        </p:nvSpPr>
        <p:spPr>
          <a:xfrm>
            <a:off x="1579512" y="4457700"/>
            <a:ext cx="4239288"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6" name="Pladsholder til tekst 7">
            <a:extLst>
              <a:ext uri="{FF2B5EF4-FFF2-40B4-BE49-F238E27FC236}">
                <a16:creationId xmlns:a16="http://schemas.microsoft.com/office/drawing/2014/main" id="{BF79327C-77D5-2870-8EED-53B8C9CF589D}"/>
              </a:ext>
            </a:extLst>
          </p:cNvPr>
          <p:cNvSpPr>
            <a:spLocks noGrp="1"/>
          </p:cNvSpPr>
          <p:nvPr>
            <p:ph type="body" sz="quarter" idx="27" hasCustomPrompt="1"/>
            <p:custDataLst>
              <p:tags r:id="rId13"/>
            </p:custDataLst>
          </p:nvPr>
        </p:nvSpPr>
        <p:spPr>
          <a:xfrm>
            <a:off x="6370130" y="1712913"/>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7" name="Pladsholder til tekst 7">
            <a:extLst>
              <a:ext uri="{FF2B5EF4-FFF2-40B4-BE49-F238E27FC236}">
                <a16:creationId xmlns:a16="http://schemas.microsoft.com/office/drawing/2014/main" id="{2B5CD226-7BEE-1143-CE91-8D71B6A78A7E}"/>
              </a:ext>
            </a:extLst>
          </p:cNvPr>
          <p:cNvSpPr>
            <a:spLocks noGrp="1"/>
          </p:cNvSpPr>
          <p:nvPr>
            <p:ph type="body" sz="quarter" idx="28" hasCustomPrompt="1"/>
            <p:custDataLst>
              <p:tags r:id="rId14"/>
            </p:custDataLst>
          </p:nvPr>
        </p:nvSpPr>
        <p:spPr>
          <a:xfrm>
            <a:off x="7053314" y="1712913"/>
            <a:ext cx="4246841"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8" name="Pladsholder til tekst 7">
            <a:extLst>
              <a:ext uri="{FF2B5EF4-FFF2-40B4-BE49-F238E27FC236}">
                <a16:creationId xmlns:a16="http://schemas.microsoft.com/office/drawing/2014/main" id="{E807A45A-8116-D1B1-8C45-BEE87BEC26C4}"/>
              </a:ext>
            </a:extLst>
          </p:cNvPr>
          <p:cNvSpPr>
            <a:spLocks noGrp="1"/>
          </p:cNvSpPr>
          <p:nvPr>
            <p:ph type="body" sz="quarter" idx="29" hasCustomPrompt="1"/>
            <p:custDataLst>
              <p:tags r:id="rId15"/>
            </p:custDataLst>
          </p:nvPr>
        </p:nvSpPr>
        <p:spPr>
          <a:xfrm>
            <a:off x="6371666" y="2399110"/>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9" name="Pladsholder til tekst 7">
            <a:extLst>
              <a:ext uri="{FF2B5EF4-FFF2-40B4-BE49-F238E27FC236}">
                <a16:creationId xmlns:a16="http://schemas.microsoft.com/office/drawing/2014/main" id="{70BBC8AA-C170-3E30-BDDE-33A8AD640E96}"/>
              </a:ext>
            </a:extLst>
          </p:cNvPr>
          <p:cNvSpPr>
            <a:spLocks noGrp="1"/>
          </p:cNvSpPr>
          <p:nvPr>
            <p:ph type="body" sz="quarter" idx="30" hasCustomPrompt="1"/>
            <p:custDataLst>
              <p:tags r:id="rId16"/>
            </p:custDataLst>
          </p:nvPr>
        </p:nvSpPr>
        <p:spPr>
          <a:xfrm>
            <a:off x="7051676" y="2399110"/>
            <a:ext cx="4246841"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0" name="Pladsholder til tekst 7">
            <a:extLst>
              <a:ext uri="{FF2B5EF4-FFF2-40B4-BE49-F238E27FC236}">
                <a16:creationId xmlns:a16="http://schemas.microsoft.com/office/drawing/2014/main" id="{9F39559E-9881-C57D-7419-B4600E8FC8B4}"/>
              </a:ext>
            </a:extLst>
          </p:cNvPr>
          <p:cNvSpPr>
            <a:spLocks noGrp="1"/>
          </p:cNvSpPr>
          <p:nvPr>
            <p:ph type="body" sz="quarter" idx="31" hasCustomPrompt="1"/>
            <p:custDataLst>
              <p:tags r:id="rId17"/>
            </p:custDataLst>
          </p:nvPr>
        </p:nvSpPr>
        <p:spPr>
          <a:xfrm>
            <a:off x="6371666" y="3085306"/>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21" name="Pladsholder til tekst 7">
            <a:extLst>
              <a:ext uri="{FF2B5EF4-FFF2-40B4-BE49-F238E27FC236}">
                <a16:creationId xmlns:a16="http://schemas.microsoft.com/office/drawing/2014/main" id="{32C152CF-D70A-B42E-D315-07381544A2F1}"/>
              </a:ext>
            </a:extLst>
          </p:cNvPr>
          <p:cNvSpPr>
            <a:spLocks noGrp="1"/>
          </p:cNvSpPr>
          <p:nvPr>
            <p:ph type="body" sz="quarter" idx="32" hasCustomPrompt="1"/>
            <p:custDataLst>
              <p:tags r:id="rId18"/>
            </p:custDataLst>
          </p:nvPr>
        </p:nvSpPr>
        <p:spPr>
          <a:xfrm>
            <a:off x="7051675" y="3085306"/>
            <a:ext cx="4249737"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2" name="Pladsholder til tekst 7">
            <a:extLst>
              <a:ext uri="{FF2B5EF4-FFF2-40B4-BE49-F238E27FC236}">
                <a16:creationId xmlns:a16="http://schemas.microsoft.com/office/drawing/2014/main" id="{5D75B27F-FF84-955B-C288-B58C396A7989}"/>
              </a:ext>
            </a:extLst>
          </p:cNvPr>
          <p:cNvSpPr>
            <a:spLocks noGrp="1"/>
          </p:cNvSpPr>
          <p:nvPr>
            <p:ph type="body" sz="quarter" idx="33" hasCustomPrompt="1"/>
            <p:custDataLst>
              <p:tags r:id="rId19"/>
            </p:custDataLst>
          </p:nvPr>
        </p:nvSpPr>
        <p:spPr>
          <a:xfrm>
            <a:off x="6371666" y="3771502"/>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23" name="Pladsholder til tekst 7">
            <a:extLst>
              <a:ext uri="{FF2B5EF4-FFF2-40B4-BE49-F238E27FC236}">
                <a16:creationId xmlns:a16="http://schemas.microsoft.com/office/drawing/2014/main" id="{C33EDE88-5729-0339-A8FB-0B6511BCABF2}"/>
              </a:ext>
            </a:extLst>
          </p:cNvPr>
          <p:cNvSpPr>
            <a:spLocks noGrp="1"/>
          </p:cNvSpPr>
          <p:nvPr>
            <p:ph type="body" sz="quarter" idx="34" hasCustomPrompt="1"/>
            <p:custDataLst>
              <p:tags r:id="rId20"/>
            </p:custDataLst>
          </p:nvPr>
        </p:nvSpPr>
        <p:spPr>
          <a:xfrm>
            <a:off x="7051676" y="3771502"/>
            <a:ext cx="4249736"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4" name="Pladsholder til tekst 7">
            <a:extLst>
              <a:ext uri="{FF2B5EF4-FFF2-40B4-BE49-F238E27FC236}">
                <a16:creationId xmlns:a16="http://schemas.microsoft.com/office/drawing/2014/main" id="{23371C3C-0E86-AB96-CBFD-2393A2763392}"/>
              </a:ext>
            </a:extLst>
          </p:cNvPr>
          <p:cNvSpPr>
            <a:spLocks noGrp="1"/>
          </p:cNvSpPr>
          <p:nvPr>
            <p:ph type="body" sz="quarter" idx="35" hasCustomPrompt="1"/>
            <p:custDataLst>
              <p:tags r:id="rId21"/>
            </p:custDataLst>
          </p:nvPr>
        </p:nvSpPr>
        <p:spPr>
          <a:xfrm>
            <a:off x="6371666" y="4457700"/>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25" name="Pladsholder til tekst 7">
            <a:extLst>
              <a:ext uri="{FF2B5EF4-FFF2-40B4-BE49-F238E27FC236}">
                <a16:creationId xmlns:a16="http://schemas.microsoft.com/office/drawing/2014/main" id="{5CCC1143-F319-7B8E-6781-35EA432E8DE0}"/>
              </a:ext>
            </a:extLst>
          </p:cNvPr>
          <p:cNvSpPr>
            <a:spLocks noGrp="1"/>
          </p:cNvSpPr>
          <p:nvPr>
            <p:ph type="body" sz="quarter" idx="36" hasCustomPrompt="1"/>
            <p:custDataLst>
              <p:tags r:id="rId22"/>
            </p:custDataLst>
          </p:nvPr>
        </p:nvSpPr>
        <p:spPr>
          <a:xfrm>
            <a:off x="7051676" y="4457700"/>
            <a:ext cx="4249736"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8" name="Pladsholder til tekst 27">
            <a:extLst>
              <a:ext uri="{FF2B5EF4-FFF2-40B4-BE49-F238E27FC236}">
                <a16:creationId xmlns:a16="http://schemas.microsoft.com/office/drawing/2014/main" id="{42061317-849E-B4BF-6795-D3A34E1ECA31}"/>
              </a:ext>
            </a:extLst>
          </p:cNvPr>
          <p:cNvSpPr>
            <a:spLocks noGrp="1"/>
          </p:cNvSpPr>
          <p:nvPr>
            <p:ph type="body" sz="quarter" idx="37" hasCustomPrompt="1"/>
            <p:custDataLst>
              <p:tags r:id="rId23"/>
            </p:custDataLst>
          </p:nvPr>
        </p:nvSpPr>
        <p:spPr>
          <a:xfrm>
            <a:off x="470310" y="6466125"/>
            <a:ext cx="8361361" cy="158750"/>
          </a:xfrm>
        </p:spPr>
        <p:txBody>
          <a:bodyPr tIns="0" anchor="t"/>
          <a:lstStyle>
            <a:lvl1pPr marL="0" indent="0">
              <a:spcBef>
                <a:spcPts val="60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512821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t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4" name="Date Placeholder 3">
            <a:extLst>
              <a:ext uri="{FF2B5EF4-FFF2-40B4-BE49-F238E27FC236}">
                <a16:creationId xmlns:a16="http://schemas.microsoft.com/office/drawing/2014/main" id="{8136AC66-965D-13D4-064B-A774B088BF5D}"/>
              </a:ext>
            </a:extLst>
          </p:cNvPr>
          <p:cNvSpPr>
            <a:spLocks noGrp="1"/>
          </p:cNvSpPr>
          <p:nvPr>
            <p:ph type="dt" sz="half" idx="14"/>
            <p:custDataLst>
              <p:tags r:id="rId2"/>
            </p:custDataLst>
          </p:nvPr>
        </p:nvSpPr>
        <p:spPr/>
        <p:txBody>
          <a:bodyPr/>
          <a:lstStyle/>
          <a:p>
            <a:fld id="{A0233297-69BA-4CEF-B7B7-D7305BC35CCE}" type="datetime2">
              <a:rPr lang="da-DK" smtClean="0"/>
              <a:t>26. august 2024</a:t>
            </a:fld>
            <a:endParaRPr lang="da-DK" dirty="0"/>
          </a:p>
        </p:txBody>
      </p:sp>
      <p:sp>
        <p:nvSpPr>
          <p:cNvPr id="10" name="Slide Number Placeholder 9">
            <a:extLst>
              <a:ext uri="{FF2B5EF4-FFF2-40B4-BE49-F238E27FC236}">
                <a16:creationId xmlns:a16="http://schemas.microsoft.com/office/drawing/2014/main" id="{49C0F643-9C7A-F6C6-1F4A-7881C09C773D}"/>
              </a:ext>
            </a:extLst>
          </p:cNvPr>
          <p:cNvSpPr>
            <a:spLocks noGrp="1"/>
          </p:cNvSpPr>
          <p:nvPr>
            <p:ph type="sldNum" sz="quarter" idx="16"/>
            <p:custDataLst>
              <p:tags r:id="rId3"/>
            </p:custDataLst>
          </p:nvPr>
        </p:nvSpPr>
        <p:spPr/>
        <p:txBody>
          <a:bodyPr/>
          <a:lstStyle/>
          <a:p>
            <a:fld id="{D75CFEF7-0207-45CF-AA06-C9A1B1914470}" type="slidenum">
              <a:rPr lang="da-DK" smtClean="0"/>
              <a:pPr/>
              <a:t>‹nr.›</a:t>
            </a:fld>
            <a:endParaRPr lang="da-DK" dirty="0"/>
          </a:p>
        </p:txBody>
      </p:sp>
      <p:sp>
        <p:nvSpPr>
          <p:cNvPr id="5" name="Pladsholder til indhold 4">
            <a:extLst>
              <a:ext uri="{FF2B5EF4-FFF2-40B4-BE49-F238E27FC236}">
                <a16:creationId xmlns:a16="http://schemas.microsoft.com/office/drawing/2014/main" id="{EA6AB1F7-85C7-3D01-E23B-73B472E12725}"/>
              </a:ext>
            </a:extLst>
          </p:cNvPr>
          <p:cNvSpPr>
            <a:spLocks noGrp="1"/>
          </p:cNvSpPr>
          <p:nvPr>
            <p:ph sz="quarter" idx="17"/>
            <p:custDataLst>
              <p:tags r:id="rId4"/>
            </p:custDataLst>
          </p:nvPr>
        </p:nvSpPr>
        <p:spPr>
          <a:xfrm>
            <a:off x="477838" y="1712913"/>
            <a:ext cx="11234737" cy="4665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49B835DF-282F-BBA9-4656-EB7CC7C8FF7C}"/>
              </a:ext>
            </a:extLst>
          </p:cNvPr>
          <p:cNvSpPr>
            <a:spLocks noGrp="1"/>
          </p:cNvSpPr>
          <p:nvPr>
            <p:ph type="body" sz="quarter" idx="37" hasCustomPrompt="1"/>
            <p:custDataLst>
              <p:tags r:id="rId5"/>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178205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 og smalt 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09083C-EF8C-7AB3-5434-4BD6F9142542}"/>
              </a:ext>
            </a:extLst>
          </p:cNvPr>
          <p:cNvSpPr>
            <a:spLocks noGrp="1"/>
          </p:cNvSpPr>
          <p:nvPr>
            <p:ph type="pic" sz="quarter" idx="14" hasCustomPrompt="1"/>
            <p:custDataLst>
              <p:tags r:id="rId1"/>
            </p:custDataLst>
          </p:nvPr>
        </p:nvSpPr>
        <p:spPr>
          <a:xfrm>
            <a:off x="8150226" y="0"/>
            <a:ext cx="4041774" cy="6858000"/>
          </a:xfrm>
          <a:prstGeom prst="rect">
            <a:avLst/>
          </a:prstGeom>
          <a:solidFill>
            <a:schemeClr val="bg2"/>
          </a:solidFill>
        </p:spPr>
        <p:txBody>
          <a:bodyPr tIns="144000"/>
          <a:lstStyle>
            <a:lvl1pPr marL="0" indent="0" algn="ctr">
              <a:spcBef>
                <a:spcPts val="0"/>
              </a:spcBef>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a:t>
            </a:r>
            <a:br>
              <a:rPr lang="da-DK" noProof="0" dirty="0"/>
            </a:br>
            <a:r>
              <a:rPr lang="da-DK" noProof="0" dirty="0"/>
              <a:t>billede via Image Shopper</a:t>
            </a:r>
          </a:p>
        </p:txBody>
      </p:sp>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2"/>
            </p:custDataLst>
          </p:nvPr>
        </p:nvSpPr>
        <p:spPr>
          <a:xfrm>
            <a:off x="477839" y="477838"/>
            <a:ext cx="7397750" cy="957262"/>
          </a:xfrm>
        </p:spPr>
        <p:txBody>
          <a:bodyPr/>
          <a:lstStyle/>
          <a:p>
            <a:r>
              <a:rPr lang="da-DK" noProof="0" dirty="0"/>
              <a:t>Klik for at tilføje overskrift</a:t>
            </a:r>
            <a:endParaRPr lang="da-DK" dirty="0"/>
          </a:p>
        </p:txBody>
      </p:sp>
      <p:sp>
        <p:nvSpPr>
          <p:cNvPr id="5" name="Date Placeholder 4">
            <a:extLst>
              <a:ext uri="{FF2B5EF4-FFF2-40B4-BE49-F238E27FC236}">
                <a16:creationId xmlns:a16="http://schemas.microsoft.com/office/drawing/2014/main" id="{AD2F5F59-CD9F-6676-8C41-E2F86AA70B7C}"/>
              </a:ext>
            </a:extLst>
          </p:cNvPr>
          <p:cNvSpPr>
            <a:spLocks noGrp="1"/>
          </p:cNvSpPr>
          <p:nvPr>
            <p:ph type="dt" sz="half" idx="10"/>
            <p:custDataLst>
              <p:tags r:id="rId3"/>
            </p:custDataLst>
          </p:nvPr>
        </p:nvSpPr>
        <p:spPr/>
        <p:txBody>
          <a:bodyPr/>
          <a:lstStyle/>
          <a:p>
            <a:fld id="{DE037FD5-846B-4E91-90A5-5A398FE18FA0}" type="datetime2">
              <a:rPr lang="da-DK" smtClean="0"/>
              <a:t>26. august 2024</a:t>
            </a:fld>
            <a:endParaRPr lang="da-DK" dirty="0"/>
          </a:p>
        </p:txBody>
      </p:sp>
      <p:sp>
        <p:nvSpPr>
          <p:cNvPr id="9" name="Slide Number Placeholder 8">
            <a:extLst>
              <a:ext uri="{FF2B5EF4-FFF2-40B4-BE49-F238E27FC236}">
                <a16:creationId xmlns:a16="http://schemas.microsoft.com/office/drawing/2014/main" id="{A43B1B4F-E879-3AD0-7F2A-7EDD50098703}"/>
              </a:ext>
            </a:extLst>
          </p:cNvPr>
          <p:cNvSpPr>
            <a:spLocks noGrp="1"/>
          </p:cNvSpPr>
          <p:nvPr>
            <p:ph type="sldNum" sz="quarter" idx="12"/>
            <p:custDataLst>
              <p:tags r:id="rId4"/>
            </p:custDataLst>
          </p:nvPr>
        </p:nvSpPr>
        <p:spPr/>
        <p:txBody>
          <a:bodyPr/>
          <a:lstStyle/>
          <a:p>
            <a:fld id="{D75CFEF7-0207-45CF-AA06-C9A1B1914470}" type="slidenum">
              <a:rPr lang="da-DK" smtClean="0"/>
              <a:pPr/>
              <a:t>‹nr.›</a:t>
            </a:fld>
            <a:endParaRPr lang="da-DK" dirty="0"/>
          </a:p>
        </p:txBody>
      </p:sp>
      <p:sp>
        <p:nvSpPr>
          <p:cNvPr id="4" name="Pladsholder til indhold 3">
            <a:extLst>
              <a:ext uri="{FF2B5EF4-FFF2-40B4-BE49-F238E27FC236}">
                <a16:creationId xmlns:a16="http://schemas.microsoft.com/office/drawing/2014/main" id="{F155EE2F-85E3-2EE6-1856-84EE511E9737}"/>
              </a:ext>
            </a:extLst>
          </p:cNvPr>
          <p:cNvSpPr>
            <a:spLocks noGrp="1"/>
          </p:cNvSpPr>
          <p:nvPr>
            <p:ph sz="quarter" idx="15"/>
            <p:custDataLst>
              <p:tags r:id="rId5"/>
            </p:custDataLst>
          </p:nvPr>
        </p:nvSpPr>
        <p:spPr>
          <a:xfrm>
            <a:off x="477839" y="1712913"/>
            <a:ext cx="73977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389F6FDE-9E87-EA69-B461-48DFA158CB53}"/>
              </a:ext>
            </a:extLst>
          </p:cNvPr>
          <p:cNvSpPr>
            <a:spLocks noGrp="1"/>
          </p:cNvSpPr>
          <p:nvPr>
            <p:ph type="body" sz="quarter" idx="37" hasCustomPrompt="1"/>
            <p:custDataLst>
              <p:tags r:id="rId6"/>
            </p:custDataLst>
          </p:nvPr>
        </p:nvSpPr>
        <p:spPr>
          <a:xfrm>
            <a:off x="470310" y="6466125"/>
            <a:ext cx="7405279"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1376277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kst og 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09083C-EF8C-7AB3-5434-4BD6F9142542}"/>
              </a:ext>
            </a:extLst>
          </p:cNvPr>
          <p:cNvSpPr>
            <a:spLocks noGrp="1"/>
          </p:cNvSpPr>
          <p:nvPr>
            <p:ph type="pic" sz="quarter" idx="14" hasCustomPrompt="1"/>
            <p:custDataLst>
              <p:tags r:id="rId1"/>
            </p:custDataLst>
          </p:nvPr>
        </p:nvSpPr>
        <p:spPr>
          <a:xfrm>
            <a:off x="5273676" y="0"/>
            <a:ext cx="6918324" cy="6858000"/>
          </a:xfrm>
          <a:prstGeom prst="rect">
            <a:avLst/>
          </a:prstGeom>
          <a:solidFill>
            <a:schemeClr val="bg2"/>
          </a:solidFill>
        </p:spPr>
        <p:txBody>
          <a:bodyPr tIns="144000"/>
          <a:lstStyle>
            <a:lvl1pPr marL="0" indent="0" algn="ctr">
              <a:spcBef>
                <a:spcPts val="0"/>
              </a:spcBef>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billede via Image Shopper</a:t>
            </a:r>
          </a:p>
        </p:txBody>
      </p:sp>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2"/>
            </p:custDataLst>
          </p:nvPr>
        </p:nvSpPr>
        <p:spPr>
          <a:xfrm>
            <a:off x="477839" y="477838"/>
            <a:ext cx="4521199" cy="957262"/>
          </a:xfrm>
        </p:spPr>
        <p:txBody>
          <a:bodyPr/>
          <a:lstStyle/>
          <a:p>
            <a:r>
              <a:rPr lang="da-DK" noProof="0" dirty="0"/>
              <a:t>Klik for at tilføje overskrift</a:t>
            </a:r>
            <a:endParaRPr lang="da-DK" dirty="0"/>
          </a:p>
        </p:txBody>
      </p:sp>
      <p:sp>
        <p:nvSpPr>
          <p:cNvPr id="5" name="Date Placeholder 4">
            <a:extLst>
              <a:ext uri="{FF2B5EF4-FFF2-40B4-BE49-F238E27FC236}">
                <a16:creationId xmlns:a16="http://schemas.microsoft.com/office/drawing/2014/main" id="{AD2F5F59-CD9F-6676-8C41-E2F86AA70B7C}"/>
              </a:ext>
            </a:extLst>
          </p:cNvPr>
          <p:cNvSpPr>
            <a:spLocks noGrp="1"/>
          </p:cNvSpPr>
          <p:nvPr>
            <p:ph type="dt" sz="half" idx="10"/>
            <p:custDataLst>
              <p:tags r:id="rId3"/>
            </p:custDataLst>
          </p:nvPr>
        </p:nvSpPr>
        <p:spPr/>
        <p:txBody>
          <a:bodyPr/>
          <a:lstStyle/>
          <a:p>
            <a:fld id="{F1E155DD-8A23-4BA6-AD54-51E3DF24C325}" type="datetime2">
              <a:rPr lang="da-DK" smtClean="0"/>
              <a:t>26. august 2024</a:t>
            </a:fld>
            <a:endParaRPr lang="da-DK" dirty="0"/>
          </a:p>
        </p:txBody>
      </p:sp>
      <p:sp>
        <p:nvSpPr>
          <p:cNvPr id="9" name="Slide Number Placeholder 8">
            <a:extLst>
              <a:ext uri="{FF2B5EF4-FFF2-40B4-BE49-F238E27FC236}">
                <a16:creationId xmlns:a16="http://schemas.microsoft.com/office/drawing/2014/main" id="{A43B1B4F-E879-3AD0-7F2A-7EDD50098703}"/>
              </a:ext>
            </a:extLst>
          </p:cNvPr>
          <p:cNvSpPr>
            <a:spLocks noGrp="1"/>
          </p:cNvSpPr>
          <p:nvPr>
            <p:ph type="sldNum" sz="quarter" idx="12"/>
            <p:custDataLst>
              <p:tags r:id="rId4"/>
            </p:custDataLst>
          </p:nvPr>
        </p:nvSpPr>
        <p:spPr/>
        <p:txBody>
          <a:bodyPr/>
          <a:lstStyle/>
          <a:p>
            <a:fld id="{D75CFEF7-0207-45CF-AA06-C9A1B1914470}" type="slidenum">
              <a:rPr lang="da-DK" smtClean="0"/>
              <a:pPr/>
              <a:t>‹nr.›</a:t>
            </a:fld>
            <a:endParaRPr lang="da-DK" dirty="0"/>
          </a:p>
        </p:txBody>
      </p:sp>
      <p:sp>
        <p:nvSpPr>
          <p:cNvPr id="4" name="Pladsholder til tekst 3">
            <a:extLst>
              <a:ext uri="{FF2B5EF4-FFF2-40B4-BE49-F238E27FC236}">
                <a16:creationId xmlns:a16="http://schemas.microsoft.com/office/drawing/2014/main" id="{D4629654-7BFE-F029-8DB7-AEB5C6A761F9}"/>
              </a:ext>
            </a:extLst>
          </p:cNvPr>
          <p:cNvSpPr>
            <a:spLocks noGrp="1"/>
          </p:cNvSpPr>
          <p:nvPr>
            <p:ph type="body" sz="quarter" idx="15"/>
            <p:custDataLst>
              <p:tags r:id="rId5"/>
            </p:custDataLst>
          </p:nvPr>
        </p:nvSpPr>
        <p:spPr>
          <a:xfrm>
            <a:off x="477838" y="1712913"/>
            <a:ext cx="4521199"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A91873FA-AA51-8CF1-2DCC-9C4835178B6E}"/>
              </a:ext>
            </a:extLst>
          </p:cNvPr>
          <p:cNvSpPr>
            <a:spLocks noGrp="1"/>
          </p:cNvSpPr>
          <p:nvPr>
            <p:ph type="body" sz="quarter" idx="37" hasCustomPrompt="1"/>
            <p:custDataLst>
              <p:tags r:id="rId6"/>
            </p:custDataLst>
          </p:nvPr>
        </p:nvSpPr>
        <p:spPr>
          <a:xfrm>
            <a:off x="470311" y="6466125"/>
            <a:ext cx="4528728"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2905387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ea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BA92-D9D9-DF26-699D-925637B56E32}"/>
              </a:ext>
            </a:extLst>
          </p:cNvPr>
          <p:cNvSpPr>
            <a:spLocks noGrp="1"/>
          </p:cNvSpPr>
          <p:nvPr>
            <p:ph type="title" hasCustomPrompt="1"/>
            <p:custDataLst>
              <p:tags r:id="rId1"/>
            </p:custDataLst>
          </p:nvPr>
        </p:nvSpPr>
        <p:spPr>
          <a:xfrm>
            <a:off x="477839" y="752475"/>
            <a:ext cx="5480049" cy="2470150"/>
          </a:xfrm>
        </p:spPr>
        <p:txBody>
          <a:bodyPr anchor="t"/>
          <a:lstStyle>
            <a:lvl1pPr algn="l">
              <a:defRPr sz="4000">
                <a:latin typeface="+mj-lt"/>
                <a:ea typeface="Roboto Light" panose="02000000000000000000" pitchFamily="2" charset="0"/>
              </a:defRPr>
            </a:lvl1pPr>
          </a:lstStyle>
          <a:p>
            <a:r>
              <a:rPr lang="da-DK" noProof="0" dirty="0"/>
              <a:t>Klik for at tilføje overskrift</a:t>
            </a:r>
            <a:endParaRPr lang="da-DK" dirty="0"/>
          </a:p>
        </p:txBody>
      </p:sp>
      <p:sp>
        <p:nvSpPr>
          <p:cNvPr id="3" name="Lige forbindelse 3">
            <a:extLst>
              <a:ext uri="{FF2B5EF4-FFF2-40B4-BE49-F238E27FC236}">
                <a16:creationId xmlns:a16="http://schemas.microsoft.com/office/drawing/2014/main" id="{E2A5F05A-4FF9-A00E-5C0B-688852860C60}"/>
              </a:ext>
            </a:extLst>
          </p:cNvPr>
          <p:cNvSpPr/>
          <p:nvPr>
            <p:custDataLst>
              <p:tags r:id="rId2"/>
            </p:custDataLst>
          </p:nvPr>
        </p:nvSpPr>
        <p:spPr>
          <a:xfrm>
            <a:off x="477835" y="480424"/>
            <a:ext cx="284880"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2272447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reaker Mø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BA92-D9D9-DF26-699D-925637B56E32}"/>
              </a:ext>
            </a:extLst>
          </p:cNvPr>
          <p:cNvSpPr>
            <a:spLocks noGrp="1"/>
          </p:cNvSpPr>
          <p:nvPr>
            <p:ph type="title" hasCustomPrompt="1"/>
            <p:custDataLst>
              <p:tags r:id="rId1"/>
            </p:custDataLst>
          </p:nvPr>
        </p:nvSpPr>
        <p:spPr>
          <a:xfrm>
            <a:off x="477839" y="752475"/>
            <a:ext cx="5480050" cy="2470150"/>
          </a:xfrm>
        </p:spPr>
        <p:txBody>
          <a:bodyPr anchor="t"/>
          <a:lstStyle>
            <a:lvl1pPr algn="l">
              <a:defRPr sz="4000">
                <a:solidFill>
                  <a:schemeClr val="bg1"/>
                </a:solidFill>
                <a:latin typeface="+mj-lt"/>
                <a:ea typeface="Roboto Light" panose="02000000000000000000" pitchFamily="2" charset="0"/>
              </a:defRPr>
            </a:lvl1pPr>
          </a:lstStyle>
          <a:p>
            <a:r>
              <a:rPr lang="da-DK" noProof="0" dirty="0"/>
              <a:t>Klik for at tilføje overskrift</a:t>
            </a:r>
            <a:endParaRPr lang="da-DK" dirty="0"/>
          </a:p>
        </p:txBody>
      </p:sp>
      <p:sp>
        <p:nvSpPr>
          <p:cNvPr id="3" name="Lige forbindelse 3">
            <a:extLst>
              <a:ext uri="{FF2B5EF4-FFF2-40B4-BE49-F238E27FC236}">
                <a16:creationId xmlns:a16="http://schemas.microsoft.com/office/drawing/2014/main" id="{F4A642E1-67BA-3F83-2F4A-916AE7DF3939}"/>
              </a:ext>
            </a:extLst>
          </p:cNvPr>
          <p:cNvSpPr/>
          <p:nvPr>
            <p:custDataLst>
              <p:tags r:id="rId2"/>
            </p:custDataLst>
          </p:nvPr>
        </p:nvSpPr>
        <p:spPr>
          <a:xfrm>
            <a:off x="477835" y="480424"/>
            <a:ext cx="284880"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3233856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08BC-845B-220A-468F-37F8C03AABD8}"/>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11" name="Date Placeholder 10">
            <a:extLst>
              <a:ext uri="{FF2B5EF4-FFF2-40B4-BE49-F238E27FC236}">
                <a16:creationId xmlns:a16="http://schemas.microsoft.com/office/drawing/2014/main" id="{175E3B9F-60A5-5A32-A790-BD3F65DBE0DD}"/>
              </a:ext>
            </a:extLst>
          </p:cNvPr>
          <p:cNvSpPr>
            <a:spLocks noGrp="1"/>
          </p:cNvSpPr>
          <p:nvPr>
            <p:ph type="dt" sz="half" idx="10"/>
            <p:custDataLst>
              <p:tags r:id="rId2"/>
            </p:custDataLst>
          </p:nvPr>
        </p:nvSpPr>
        <p:spPr/>
        <p:txBody>
          <a:bodyPr/>
          <a:lstStyle/>
          <a:p>
            <a:fld id="{B7DA0B09-F8F6-43C4-8B4C-73AE3241B8E9}"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AADA2BFC-C158-CE0E-1728-AD597A5C237F}"/>
              </a:ext>
            </a:extLst>
          </p:cNvPr>
          <p:cNvSpPr>
            <a:spLocks noGrp="1"/>
          </p:cNvSpPr>
          <p:nvPr>
            <p:ph type="sldNum" sz="quarter" idx="12"/>
            <p:custDataLst>
              <p:tags r:id="rId3"/>
            </p:custDataLst>
          </p:nvPr>
        </p:nvSpPr>
        <p:spPr/>
        <p:txBody>
          <a:bodyPr/>
          <a:lstStyle/>
          <a:p>
            <a:fld id="{D75CFEF7-0207-45CF-AA06-C9A1B1914470}" type="slidenum">
              <a:rPr lang="da-DK" smtClean="0"/>
              <a:pPr/>
              <a:t>‹nr.›</a:t>
            </a:fld>
            <a:endParaRPr lang="da-DK" dirty="0"/>
          </a:p>
        </p:txBody>
      </p:sp>
      <p:sp>
        <p:nvSpPr>
          <p:cNvPr id="6" name="Pladsholder til indhold 5">
            <a:extLst>
              <a:ext uri="{FF2B5EF4-FFF2-40B4-BE49-F238E27FC236}">
                <a16:creationId xmlns:a16="http://schemas.microsoft.com/office/drawing/2014/main" id="{71A9F04E-574D-A55A-0431-DF78DC415D5A}"/>
              </a:ext>
            </a:extLst>
          </p:cNvPr>
          <p:cNvSpPr>
            <a:spLocks noGrp="1"/>
          </p:cNvSpPr>
          <p:nvPr>
            <p:ph sz="quarter" idx="13"/>
            <p:custDataLst>
              <p:tags r:id="rId4"/>
            </p:custDataLst>
          </p:nvPr>
        </p:nvSpPr>
        <p:spPr>
          <a:xfrm>
            <a:off x="477838" y="1712913"/>
            <a:ext cx="54800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indhold 5">
            <a:extLst>
              <a:ext uri="{FF2B5EF4-FFF2-40B4-BE49-F238E27FC236}">
                <a16:creationId xmlns:a16="http://schemas.microsoft.com/office/drawing/2014/main" id="{47353915-CDDA-54AF-8EDB-2089533367A2}"/>
              </a:ext>
            </a:extLst>
          </p:cNvPr>
          <p:cNvSpPr>
            <a:spLocks noGrp="1"/>
          </p:cNvSpPr>
          <p:nvPr>
            <p:ph sz="quarter" idx="14"/>
            <p:custDataLst>
              <p:tags r:id="rId5"/>
            </p:custDataLst>
          </p:nvPr>
        </p:nvSpPr>
        <p:spPr>
          <a:xfrm>
            <a:off x="6232525" y="1712913"/>
            <a:ext cx="54800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27">
            <a:extLst>
              <a:ext uri="{FF2B5EF4-FFF2-40B4-BE49-F238E27FC236}">
                <a16:creationId xmlns:a16="http://schemas.microsoft.com/office/drawing/2014/main" id="{D4E7F286-4E48-89FB-265B-5653A2B941DB}"/>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97422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C0D00-8E61-2673-B2E6-ADCA2369624D}"/>
              </a:ext>
            </a:extLst>
          </p:cNvPr>
          <p:cNvSpPr>
            <a:spLocks noGrp="1"/>
          </p:cNvSpPr>
          <p:nvPr>
            <p:ph type="title"/>
          </p:nvPr>
        </p:nvSpPr>
        <p:spPr/>
        <p:txBody>
          <a:bodyPr/>
          <a:lstStyle/>
          <a:p>
            <a:r>
              <a:rPr lang="en-US"/>
              <a:t>Click to edit Master title style</a:t>
            </a:r>
            <a:endParaRPr lang="da-DK" dirty="0"/>
          </a:p>
        </p:txBody>
      </p:sp>
      <p:sp>
        <p:nvSpPr>
          <p:cNvPr id="3" name="Pladsholder til dato 2">
            <a:extLst>
              <a:ext uri="{FF2B5EF4-FFF2-40B4-BE49-F238E27FC236}">
                <a16:creationId xmlns:a16="http://schemas.microsoft.com/office/drawing/2014/main" id="{E90F6280-F137-601B-40EA-79B02CD32EAD}"/>
              </a:ext>
            </a:extLst>
          </p:cNvPr>
          <p:cNvSpPr>
            <a:spLocks noGrp="1"/>
          </p:cNvSpPr>
          <p:nvPr>
            <p:ph type="dt" sz="half" idx="10"/>
            <p:custDataLst>
              <p:tags r:id="rId1"/>
            </p:custDataLst>
          </p:nvPr>
        </p:nvSpPr>
        <p:spPr/>
        <p:txBody>
          <a:bodyPr/>
          <a:lstStyle/>
          <a:p>
            <a:fld id="{318586DB-31C5-4473-85F8-6A27BB520679}" type="datetime2">
              <a:rPr lang="da-DK" smtClean="0"/>
              <a:t>26. august 2024</a:t>
            </a:fld>
            <a:endParaRPr lang="da-DK" dirty="0"/>
          </a:p>
        </p:txBody>
      </p:sp>
      <p:sp>
        <p:nvSpPr>
          <p:cNvPr id="5" name="Pladsholder til slidenummer 4">
            <a:extLst>
              <a:ext uri="{FF2B5EF4-FFF2-40B4-BE49-F238E27FC236}">
                <a16:creationId xmlns:a16="http://schemas.microsoft.com/office/drawing/2014/main" id="{B014D079-E1C9-131F-11A6-BA7623158327}"/>
              </a:ext>
            </a:extLst>
          </p:cNvPr>
          <p:cNvSpPr>
            <a:spLocks noGrp="1"/>
          </p:cNvSpPr>
          <p:nvPr>
            <p:ph type="sldNum" sz="quarter" idx="12"/>
            <p:custDataLst>
              <p:tags r:id="rId2"/>
            </p:custDataLst>
          </p:nvPr>
        </p:nvSpPr>
        <p:spPr/>
        <p:txBody>
          <a:bodyPr/>
          <a:lstStyle/>
          <a:p>
            <a:fld id="{D75CFEF7-0207-45CF-AA06-C9A1B1914470}" type="slidenum">
              <a:rPr lang="da-DK" smtClean="0"/>
              <a:pPr/>
              <a:t>‹nr.›</a:t>
            </a:fld>
            <a:endParaRPr lang="da-DK" dirty="0"/>
          </a:p>
        </p:txBody>
      </p:sp>
      <p:sp>
        <p:nvSpPr>
          <p:cNvPr id="6" name="Pladsholder til tekst 7">
            <a:extLst>
              <a:ext uri="{FF2B5EF4-FFF2-40B4-BE49-F238E27FC236}">
                <a16:creationId xmlns:a16="http://schemas.microsoft.com/office/drawing/2014/main" id="{26FADC26-C3E5-B41A-337F-873CB92BA606}"/>
              </a:ext>
            </a:extLst>
          </p:cNvPr>
          <p:cNvSpPr>
            <a:spLocks noGrp="1"/>
          </p:cNvSpPr>
          <p:nvPr>
            <p:ph type="body" sz="quarter" idx="13" hasCustomPrompt="1"/>
            <p:custDataLst>
              <p:tags r:id="rId3"/>
            </p:custDataLst>
          </p:nvPr>
        </p:nvSpPr>
        <p:spPr>
          <a:xfrm>
            <a:off x="887465" y="1712913"/>
            <a:ext cx="549223"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7" name="Pladsholder til tekst 7">
            <a:extLst>
              <a:ext uri="{FF2B5EF4-FFF2-40B4-BE49-F238E27FC236}">
                <a16:creationId xmlns:a16="http://schemas.microsoft.com/office/drawing/2014/main" id="{FB2F849F-41BF-D5BF-3AAA-A519EB2DBBC1}"/>
              </a:ext>
            </a:extLst>
          </p:cNvPr>
          <p:cNvSpPr>
            <a:spLocks noGrp="1"/>
          </p:cNvSpPr>
          <p:nvPr>
            <p:ph type="body" sz="quarter" idx="14" hasCustomPrompt="1"/>
            <p:custDataLst>
              <p:tags r:id="rId4"/>
            </p:custDataLst>
          </p:nvPr>
        </p:nvSpPr>
        <p:spPr>
          <a:xfrm>
            <a:off x="1574800" y="1712913"/>
            <a:ext cx="4243999" cy="411161"/>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8" name="Pladsholder til tekst 7">
            <a:extLst>
              <a:ext uri="{FF2B5EF4-FFF2-40B4-BE49-F238E27FC236}">
                <a16:creationId xmlns:a16="http://schemas.microsoft.com/office/drawing/2014/main" id="{0EEE994F-A149-ED82-A537-A488E6454646}"/>
              </a:ext>
            </a:extLst>
          </p:cNvPr>
          <p:cNvSpPr>
            <a:spLocks noGrp="1"/>
          </p:cNvSpPr>
          <p:nvPr>
            <p:ph type="body" sz="quarter" idx="15" hasCustomPrompt="1"/>
            <p:custDataLst>
              <p:tags r:id="rId5"/>
            </p:custDataLst>
          </p:nvPr>
        </p:nvSpPr>
        <p:spPr>
          <a:xfrm>
            <a:off x="889001" y="2399110"/>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9" name="Pladsholder til tekst 7">
            <a:extLst>
              <a:ext uri="{FF2B5EF4-FFF2-40B4-BE49-F238E27FC236}">
                <a16:creationId xmlns:a16="http://schemas.microsoft.com/office/drawing/2014/main" id="{82D2E0CA-0E34-A0E7-47B7-D064C089AE64}"/>
              </a:ext>
            </a:extLst>
          </p:cNvPr>
          <p:cNvSpPr>
            <a:spLocks noGrp="1"/>
          </p:cNvSpPr>
          <p:nvPr>
            <p:ph type="body" sz="quarter" idx="16" hasCustomPrompt="1"/>
            <p:custDataLst>
              <p:tags r:id="rId6"/>
            </p:custDataLst>
          </p:nvPr>
        </p:nvSpPr>
        <p:spPr>
          <a:xfrm>
            <a:off x="1579512" y="2399110"/>
            <a:ext cx="4241852"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0" name="Pladsholder til tekst 7">
            <a:extLst>
              <a:ext uri="{FF2B5EF4-FFF2-40B4-BE49-F238E27FC236}">
                <a16:creationId xmlns:a16="http://schemas.microsoft.com/office/drawing/2014/main" id="{38C5725C-1015-8016-DA16-CFE59D700AD3}"/>
              </a:ext>
            </a:extLst>
          </p:cNvPr>
          <p:cNvSpPr>
            <a:spLocks noGrp="1"/>
          </p:cNvSpPr>
          <p:nvPr>
            <p:ph type="body" sz="quarter" idx="17" hasCustomPrompt="1"/>
            <p:custDataLst>
              <p:tags r:id="rId7"/>
            </p:custDataLst>
          </p:nvPr>
        </p:nvSpPr>
        <p:spPr>
          <a:xfrm>
            <a:off x="889001" y="3085306"/>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1" name="Pladsholder til tekst 7">
            <a:extLst>
              <a:ext uri="{FF2B5EF4-FFF2-40B4-BE49-F238E27FC236}">
                <a16:creationId xmlns:a16="http://schemas.microsoft.com/office/drawing/2014/main" id="{83AB3A3E-4E4B-71BC-0D13-9C183DC43F5F}"/>
              </a:ext>
            </a:extLst>
          </p:cNvPr>
          <p:cNvSpPr>
            <a:spLocks noGrp="1"/>
          </p:cNvSpPr>
          <p:nvPr>
            <p:ph type="body" sz="quarter" idx="18" hasCustomPrompt="1"/>
            <p:custDataLst>
              <p:tags r:id="rId8"/>
            </p:custDataLst>
          </p:nvPr>
        </p:nvSpPr>
        <p:spPr>
          <a:xfrm>
            <a:off x="1579512" y="3085306"/>
            <a:ext cx="4241852"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2" name="Pladsholder til tekst 7">
            <a:extLst>
              <a:ext uri="{FF2B5EF4-FFF2-40B4-BE49-F238E27FC236}">
                <a16:creationId xmlns:a16="http://schemas.microsoft.com/office/drawing/2014/main" id="{163FB556-D1B4-883D-E65A-829712FA4090}"/>
              </a:ext>
            </a:extLst>
          </p:cNvPr>
          <p:cNvSpPr>
            <a:spLocks noGrp="1"/>
          </p:cNvSpPr>
          <p:nvPr>
            <p:ph type="body" sz="quarter" idx="19" hasCustomPrompt="1"/>
            <p:custDataLst>
              <p:tags r:id="rId9"/>
            </p:custDataLst>
          </p:nvPr>
        </p:nvSpPr>
        <p:spPr>
          <a:xfrm>
            <a:off x="889001" y="3771502"/>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3" name="Pladsholder til tekst 7">
            <a:extLst>
              <a:ext uri="{FF2B5EF4-FFF2-40B4-BE49-F238E27FC236}">
                <a16:creationId xmlns:a16="http://schemas.microsoft.com/office/drawing/2014/main" id="{ED2023E2-7B20-FC06-FAE7-BBF1345F054F}"/>
              </a:ext>
            </a:extLst>
          </p:cNvPr>
          <p:cNvSpPr>
            <a:spLocks noGrp="1"/>
          </p:cNvSpPr>
          <p:nvPr>
            <p:ph type="body" sz="quarter" idx="20" hasCustomPrompt="1"/>
            <p:custDataLst>
              <p:tags r:id="rId10"/>
            </p:custDataLst>
          </p:nvPr>
        </p:nvSpPr>
        <p:spPr>
          <a:xfrm>
            <a:off x="1579512" y="3771502"/>
            <a:ext cx="4241852"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4" name="Pladsholder til tekst 7">
            <a:extLst>
              <a:ext uri="{FF2B5EF4-FFF2-40B4-BE49-F238E27FC236}">
                <a16:creationId xmlns:a16="http://schemas.microsoft.com/office/drawing/2014/main" id="{76249D5E-3C35-5499-422B-0800F6B93BBD}"/>
              </a:ext>
            </a:extLst>
          </p:cNvPr>
          <p:cNvSpPr>
            <a:spLocks noGrp="1"/>
          </p:cNvSpPr>
          <p:nvPr>
            <p:ph type="body" sz="quarter" idx="21" hasCustomPrompt="1"/>
            <p:custDataLst>
              <p:tags r:id="rId11"/>
            </p:custDataLst>
          </p:nvPr>
        </p:nvSpPr>
        <p:spPr>
          <a:xfrm>
            <a:off x="889001" y="4457700"/>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5" name="Pladsholder til tekst 7">
            <a:extLst>
              <a:ext uri="{FF2B5EF4-FFF2-40B4-BE49-F238E27FC236}">
                <a16:creationId xmlns:a16="http://schemas.microsoft.com/office/drawing/2014/main" id="{D54A26A7-514E-E4CC-1709-FE8BF17E67E7}"/>
              </a:ext>
            </a:extLst>
          </p:cNvPr>
          <p:cNvSpPr>
            <a:spLocks noGrp="1"/>
          </p:cNvSpPr>
          <p:nvPr>
            <p:ph type="body" sz="quarter" idx="22" hasCustomPrompt="1"/>
            <p:custDataLst>
              <p:tags r:id="rId12"/>
            </p:custDataLst>
          </p:nvPr>
        </p:nvSpPr>
        <p:spPr>
          <a:xfrm>
            <a:off x="1579512" y="4457700"/>
            <a:ext cx="4239288"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6" name="Pladsholder til tekst 7">
            <a:extLst>
              <a:ext uri="{FF2B5EF4-FFF2-40B4-BE49-F238E27FC236}">
                <a16:creationId xmlns:a16="http://schemas.microsoft.com/office/drawing/2014/main" id="{BF79327C-77D5-2870-8EED-53B8C9CF589D}"/>
              </a:ext>
            </a:extLst>
          </p:cNvPr>
          <p:cNvSpPr>
            <a:spLocks noGrp="1"/>
          </p:cNvSpPr>
          <p:nvPr>
            <p:ph type="body" sz="quarter" idx="27" hasCustomPrompt="1"/>
            <p:custDataLst>
              <p:tags r:id="rId13"/>
            </p:custDataLst>
          </p:nvPr>
        </p:nvSpPr>
        <p:spPr>
          <a:xfrm>
            <a:off x="6370130" y="1712913"/>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7" name="Pladsholder til tekst 7">
            <a:extLst>
              <a:ext uri="{FF2B5EF4-FFF2-40B4-BE49-F238E27FC236}">
                <a16:creationId xmlns:a16="http://schemas.microsoft.com/office/drawing/2014/main" id="{2B5CD226-7BEE-1143-CE91-8D71B6A78A7E}"/>
              </a:ext>
            </a:extLst>
          </p:cNvPr>
          <p:cNvSpPr>
            <a:spLocks noGrp="1"/>
          </p:cNvSpPr>
          <p:nvPr>
            <p:ph type="body" sz="quarter" idx="28" hasCustomPrompt="1"/>
            <p:custDataLst>
              <p:tags r:id="rId14"/>
            </p:custDataLst>
          </p:nvPr>
        </p:nvSpPr>
        <p:spPr>
          <a:xfrm>
            <a:off x="7053314" y="1712913"/>
            <a:ext cx="4246841"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18" name="Pladsholder til tekst 7">
            <a:extLst>
              <a:ext uri="{FF2B5EF4-FFF2-40B4-BE49-F238E27FC236}">
                <a16:creationId xmlns:a16="http://schemas.microsoft.com/office/drawing/2014/main" id="{E807A45A-8116-D1B1-8C45-BEE87BEC26C4}"/>
              </a:ext>
            </a:extLst>
          </p:cNvPr>
          <p:cNvSpPr>
            <a:spLocks noGrp="1"/>
          </p:cNvSpPr>
          <p:nvPr>
            <p:ph type="body" sz="quarter" idx="29" hasCustomPrompt="1"/>
            <p:custDataLst>
              <p:tags r:id="rId15"/>
            </p:custDataLst>
          </p:nvPr>
        </p:nvSpPr>
        <p:spPr>
          <a:xfrm>
            <a:off x="6371666" y="2399110"/>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19" name="Pladsholder til tekst 7">
            <a:extLst>
              <a:ext uri="{FF2B5EF4-FFF2-40B4-BE49-F238E27FC236}">
                <a16:creationId xmlns:a16="http://schemas.microsoft.com/office/drawing/2014/main" id="{70BBC8AA-C170-3E30-BDDE-33A8AD640E96}"/>
              </a:ext>
            </a:extLst>
          </p:cNvPr>
          <p:cNvSpPr>
            <a:spLocks noGrp="1"/>
          </p:cNvSpPr>
          <p:nvPr>
            <p:ph type="body" sz="quarter" idx="30" hasCustomPrompt="1"/>
            <p:custDataLst>
              <p:tags r:id="rId16"/>
            </p:custDataLst>
          </p:nvPr>
        </p:nvSpPr>
        <p:spPr>
          <a:xfrm>
            <a:off x="7051676" y="2399110"/>
            <a:ext cx="4246841"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0" name="Pladsholder til tekst 7">
            <a:extLst>
              <a:ext uri="{FF2B5EF4-FFF2-40B4-BE49-F238E27FC236}">
                <a16:creationId xmlns:a16="http://schemas.microsoft.com/office/drawing/2014/main" id="{9F39559E-9881-C57D-7419-B4600E8FC8B4}"/>
              </a:ext>
            </a:extLst>
          </p:cNvPr>
          <p:cNvSpPr>
            <a:spLocks noGrp="1"/>
          </p:cNvSpPr>
          <p:nvPr>
            <p:ph type="body" sz="quarter" idx="31" hasCustomPrompt="1"/>
            <p:custDataLst>
              <p:tags r:id="rId17"/>
            </p:custDataLst>
          </p:nvPr>
        </p:nvSpPr>
        <p:spPr>
          <a:xfrm>
            <a:off x="6371666" y="3085306"/>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21" name="Pladsholder til tekst 7">
            <a:extLst>
              <a:ext uri="{FF2B5EF4-FFF2-40B4-BE49-F238E27FC236}">
                <a16:creationId xmlns:a16="http://schemas.microsoft.com/office/drawing/2014/main" id="{32C152CF-D70A-B42E-D315-07381544A2F1}"/>
              </a:ext>
            </a:extLst>
          </p:cNvPr>
          <p:cNvSpPr>
            <a:spLocks noGrp="1"/>
          </p:cNvSpPr>
          <p:nvPr>
            <p:ph type="body" sz="quarter" idx="32" hasCustomPrompt="1"/>
            <p:custDataLst>
              <p:tags r:id="rId18"/>
            </p:custDataLst>
          </p:nvPr>
        </p:nvSpPr>
        <p:spPr>
          <a:xfrm>
            <a:off x="7051675" y="3085306"/>
            <a:ext cx="4249737"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2" name="Pladsholder til tekst 7">
            <a:extLst>
              <a:ext uri="{FF2B5EF4-FFF2-40B4-BE49-F238E27FC236}">
                <a16:creationId xmlns:a16="http://schemas.microsoft.com/office/drawing/2014/main" id="{5D75B27F-FF84-955B-C288-B58C396A7989}"/>
              </a:ext>
            </a:extLst>
          </p:cNvPr>
          <p:cNvSpPr>
            <a:spLocks noGrp="1"/>
          </p:cNvSpPr>
          <p:nvPr>
            <p:ph type="body" sz="quarter" idx="33" hasCustomPrompt="1"/>
            <p:custDataLst>
              <p:tags r:id="rId19"/>
            </p:custDataLst>
          </p:nvPr>
        </p:nvSpPr>
        <p:spPr>
          <a:xfrm>
            <a:off x="6371666" y="3771502"/>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23" name="Pladsholder til tekst 7">
            <a:extLst>
              <a:ext uri="{FF2B5EF4-FFF2-40B4-BE49-F238E27FC236}">
                <a16:creationId xmlns:a16="http://schemas.microsoft.com/office/drawing/2014/main" id="{C33EDE88-5729-0339-A8FB-0B6511BCABF2}"/>
              </a:ext>
            </a:extLst>
          </p:cNvPr>
          <p:cNvSpPr>
            <a:spLocks noGrp="1"/>
          </p:cNvSpPr>
          <p:nvPr>
            <p:ph type="body" sz="quarter" idx="34" hasCustomPrompt="1"/>
            <p:custDataLst>
              <p:tags r:id="rId20"/>
            </p:custDataLst>
          </p:nvPr>
        </p:nvSpPr>
        <p:spPr>
          <a:xfrm>
            <a:off x="7051676" y="3771502"/>
            <a:ext cx="4249736"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4" name="Pladsholder til tekst 7">
            <a:extLst>
              <a:ext uri="{FF2B5EF4-FFF2-40B4-BE49-F238E27FC236}">
                <a16:creationId xmlns:a16="http://schemas.microsoft.com/office/drawing/2014/main" id="{23371C3C-0E86-AB96-CBFD-2393A2763392}"/>
              </a:ext>
            </a:extLst>
          </p:cNvPr>
          <p:cNvSpPr>
            <a:spLocks noGrp="1"/>
          </p:cNvSpPr>
          <p:nvPr>
            <p:ph type="body" sz="quarter" idx="35" hasCustomPrompt="1"/>
            <p:custDataLst>
              <p:tags r:id="rId21"/>
            </p:custDataLst>
          </p:nvPr>
        </p:nvSpPr>
        <p:spPr>
          <a:xfrm>
            <a:off x="6371666" y="4457700"/>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dirty="0"/>
              <a:t>#</a:t>
            </a:r>
          </a:p>
        </p:txBody>
      </p:sp>
      <p:sp>
        <p:nvSpPr>
          <p:cNvPr id="25" name="Pladsholder til tekst 7">
            <a:extLst>
              <a:ext uri="{FF2B5EF4-FFF2-40B4-BE49-F238E27FC236}">
                <a16:creationId xmlns:a16="http://schemas.microsoft.com/office/drawing/2014/main" id="{5CCC1143-F319-7B8E-6781-35EA432E8DE0}"/>
              </a:ext>
            </a:extLst>
          </p:cNvPr>
          <p:cNvSpPr>
            <a:spLocks noGrp="1"/>
          </p:cNvSpPr>
          <p:nvPr>
            <p:ph type="body" sz="quarter" idx="36" hasCustomPrompt="1"/>
            <p:custDataLst>
              <p:tags r:id="rId22"/>
            </p:custDataLst>
          </p:nvPr>
        </p:nvSpPr>
        <p:spPr>
          <a:xfrm>
            <a:off x="7051676" y="4457700"/>
            <a:ext cx="4249736" cy="411162"/>
          </a:xfrm>
          <a:prstGeom prst="rect">
            <a:avLst/>
          </a:prstGeom>
          <a:noFill/>
        </p:spPr>
        <p:txBody>
          <a:bodyPr lIns="0" tIns="18000" anchor="ctr"/>
          <a:lstStyle>
            <a:lvl1pPr marL="0" indent="0" algn="l">
              <a:buNone/>
              <a:defRPr b="0">
                <a:solidFill>
                  <a:schemeClr val="tx1"/>
                </a:solidFill>
              </a:defRPr>
            </a:lvl1pPr>
          </a:lstStyle>
          <a:p>
            <a:pPr lvl="0"/>
            <a:r>
              <a:rPr lang="da-DK" dirty="0"/>
              <a:t>Titel</a:t>
            </a:r>
          </a:p>
        </p:txBody>
      </p:sp>
      <p:sp>
        <p:nvSpPr>
          <p:cNvPr id="28" name="Pladsholder til tekst 27">
            <a:extLst>
              <a:ext uri="{FF2B5EF4-FFF2-40B4-BE49-F238E27FC236}">
                <a16:creationId xmlns:a16="http://schemas.microsoft.com/office/drawing/2014/main" id="{42061317-849E-B4BF-6795-D3A34E1ECA31}"/>
              </a:ext>
            </a:extLst>
          </p:cNvPr>
          <p:cNvSpPr>
            <a:spLocks noGrp="1"/>
          </p:cNvSpPr>
          <p:nvPr>
            <p:ph type="body" sz="quarter" idx="37" hasCustomPrompt="1"/>
            <p:custDataLst>
              <p:tags r:id="rId23"/>
            </p:custDataLst>
          </p:nvPr>
        </p:nvSpPr>
        <p:spPr>
          <a:xfrm>
            <a:off x="470310" y="6466125"/>
            <a:ext cx="8361361" cy="158750"/>
          </a:xfrm>
        </p:spPr>
        <p:txBody>
          <a:bodyPr tIns="0" anchor="t"/>
          <a:lstStyle>
            <a:lvl1pPr marL="0" indent="0">
              <a:spcBef>
                <a:spcPts val="60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1889336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08BC-845B-220A-468F-37F8C03AABD8}"/>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11" name="Date Placeholder 10">
            <a:extLst>
              <a:ext uri="{FF2B5EF4-FFF2-40B4-BE49-F238E27FC236}">
                <a16:creationId xmlns:a16="http://schemas.microsoft.com/office/drawing/2014/main" id="{175E3B9F-60A5-5A32-A790-BD3F65DBE0DD}"/>
              </a:ext>
            </a:extLst>
          </p:cNvPr>
          <p:cNvSpPr>
            <a:spLocks noGrp="1"/>
          </p:cNvSpPr>
          <p:nvPr>
            <p:ph type="dt" sz="half" idx="10"/>
            <p:custDataLst>
              <p:tags r:id="rId2"/>
            </p:custDataLst>
          </p:nvPr>
        </p:nvSpPr>
        <p:spPr/>
        <p:txBody>
          <a:bodyPr/>
          <a:lstStyle/>
          <a:p>
            <a:fld id="{EF4CD97B-4113-474E-B5CB-8D13E93CFDDA}"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AADA2BFC-C158-CE0E-1728-AD597A5C237F}"/>
              </a:ext>
            </a:extLst>
          </p:cNvPr>
          <p:cNvSpPr>
            <a:spLocks noGrp="1"/>
          </p:cNvSpPr>
          <p:nvPr>
            <p:ph type="sldNum" sz="quarter" idx="12"/>
            <p:custDataLst>
              <p:tags r:id="rId3"/>
            </p:custDataLst>
          </p:nvPr>
        </p:nvSpPr>
        <p:spPr/>
        <p:txBody>
          <a:bodyPr/>
          <a:lstStyle/>
          <a:p>
            <a:fld id="{D75CFEF7-0207-45CF-AA06-C9A1B1914470}" type="slidenum">
              <a:rPr lang="da-DK" smtClean="0"/>
              <a:pPr/>
              <a:t>‹nr.›</a:t>
            </a:fld>
            <a:endParaRPr lang="da-DK" dirty="0"/>
          </a:p>
        </p:txBody>
      </p:sp>
      <p:sp>
        <p:nvSpPr>
          <p:cNvPr id="6" name="Pladsholder til indhold 5">
            <a:extLst>
              <a:ext uri="{FF2B5EF4-FFF2-40B4-BE49-F238E27FC236}">
                <a16:creationId xmlns:a16="http://schemas.microsoft.com/office/drawing/2014/main" id="{71A9F04E-574D-A55A-0431-DF78DC415D5A}"/>
              </a:ext>
            </a:extLst>
          </p:cNvPr>
          <p:cNvSpPr>
            <a:spLocks noGrp="1"/>
          </p:cNvSpPr>
          <p:nvPr>
            <p:ph sz="quarter" idx="13"/>
            <p:custDataLst>
              <p:tags r:id="rId4"/>
            </p:custDataLst>
          </p:nvPr>
        </p:nvSpPr>
        <p:spPr>
          <a:xfrm>
            <a:off x="477838" y="1712913"/>
            <a:ext cx="35623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indhold 5">
            <a:extLst>
              <a:ext uri="{FF2B5EF4-FFF2-40B4-BE49-F238E27FC236}">
                <a16:creationId xmlns:a16="http://schemas.microsoft.com/office/drawing/2014/main" id="{47353915-CDDA-54AF-8EDB-2089533367A2}"/>
              </a:ext>
            </a:extLst>
          </p:cNvPr>
          <p:cNvSpPr>
            <a:spLocks noGrp="1"/>
          </p:cNvSpPr>
          <p:nvPr>
            <p:ph sz="quarter" idx="14"/>
            <p:custDataLst>
              <p:tags r:id="rId5"/>
            </p:custDataLst>
          </p:nvPr>
        </p:nvSpPr>
        <p:spPr>
          <a:xfrm>
            <a:off x="8150225" y="1712913"/>
            <a:ext cx="35623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3" name="Pladsholder til indhold 5">
            <a:extLst>
              <a:ext uri="{FF2B5EF4-FFF2-40B4-BE49-F238E27FC236}">
                <a16:creationId xmlns:a16="http://schemas.microsoft.com/office/drawing/2014/main" id="{CE5D5F39-1D94-EB85-FE33-62AD44419116}"/>
              </a:ext>
            </a:extLst>
          </p:cNvPr>
          <p:cNvSpPr>
            <a:spLocks noGrp="1"/>
          </p:cNvSpPr>
          <p:nvPr>
            <p:ph sz="quarter" idx="15"/>
            <p:custDataLst>
              <p:tags r:id="rId6"/>
            </p:custDataLst>
          </p:nvPr>
        </p:nvSpPr>
        <p:spPr>
          <a:xfrm>
            <a:off x="4314825" y="1712913"/>
            <a:ext cx="3560763"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tekst 27">
            <a:extLst>
              <a:ext uri="{FF2B5EF4-FFF2-40B4-BE49-F238E27FC236}">
                <a16:creationId xmlns:a16="http://schemas.microsoft.com/office/drawing/2014/main" id="{CE72A60D-98A6-73FE-9F1D-1CA886AB323E}"/>
              </a:ext>
            </a:extLst>
          </p:cNvPr>
          <p:cNvSpPr>
            <a:spLocks noGrp="1"/>
          </p:cNvSpPr>
          <p:nvPr>
            <p:ph type="body" sz="quarter" idx="37" hasCustomPrompt="1"/>
            <p:custDataLst>
              <p:tags r:id="rId7"/>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1378747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9EDD4A-0239-FC38-7DA4-62876D7EE73B}"/>
              </a:ext>
            </a:extLst>
          </p:cNvPr>
          <p:cNvSpPr>
            <a:spLocks noGrp="1"/>
          </p:cNvSpPr>
          <p:nvPr>
            <p:ph type="body" idx="1" hasCustomPrompt="1"/>
            <p:custDataLst>
              <p:tags r:id="rId1"/>
            </p:custDataLst>
          </p:nvPr>
        </p:nvSpPr>
        <p:spPr>
          <a:xfrm>
            <a:off x="482600" y="1714500"/>
            <a:ext cx="5475288" cy="546100"/>
          </a:xfrm>
          <a:prstGeom prst="rect">
            <a:avLst/>
          </a:prstGeom>
        </p:spPr>
        <p:txBody>
          <a:bodyPr bIns="72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tilføje overskrift</a:t>
            </a:r>
            <a:endParaRPr lang="da-DK" dirty="0"/>
          </a:p>
        </p:txBody>
      </p:sp>
      <p:sp>
        <p:nvSpPr>
          <p:cNvPr id="5" name="Text Placeholder 4">
            <a:extLst>
              <a:ext uri="{FF2B5EF4-FFF2-40B4-BE49-F238E27FC236}">
                <a16:creationId xmlns:a16="http://schemas.microsoft.com/office/drawing/2014/main" id="{AF45D3C1-DB04-F168-5EC6-EEEDADF77192}"/>
              </a:ext>
            </a:extLst>
          </p:cNvPr>
          <p:cNvSpPr>
            <a:spLocks noGrp="1"/>
          </p:cNvSpPr>
          <p:nvPr>
            <p:ph type="body" sz="quarter" idx="3" hasCustomPrompt="1"/>
            <p:custDataLst>
              <p:tags r:id="rId2"/>
            </p:custDataLst>
          </p:nvPr>
        </p:nvSpPr>
        <p:spPr>
          <a:xfrm>
            <a:off x="6235700" y="1714500"/>
            <a:ext cx="5480050" cy="546100"/>
          </a:xfrm>
          <a:prstGeom prst="rect">
            <a:avLst/>
          </a:prstGeom>
        </p:spPr>
        <p:txBody>
          <a:bodyPr bIns="72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tilføje overskrift</a:t>
            </a:r>
            <a:endParaRPr lang="da-DK" dirty="0"/>
          </a:p>
        </p:txBody>
      </p:sp>
      <p:sp>
        <p:nvSpPr>
          <p:cNvPr id="9" name="Title 8">
            <a:extLst>
              <a:ext uri="{FF2B5EF4-FFF2-40B4-BE49-F238E27FC236}">
                <a16:creationId xmlns:a16="http://schemas.microsoft.com/office/drawing/2014/main" id="{6E78A1D9-2658-F265-418D-04E2439684CB}"/>
              </a:ext>
            </a:extLst>
          </p:cNvPr>
          <p:cNvSpPr>
            <a:spLocks noGrp="1"/>
          </p:cNvSpPr>
          <p:nvPr>
            <p:ph type="title" hasCustomPrompt="1"/>
            <p:custDataLst>
              <p:tags r:id="rId3"/>
            </p:custDataLst>
          </p:nvPr>
        </p:nvSpPr>
        <p:spPr/>
        <p:txBody>
          <a:bodyPr/>
          <a:lstStyle/>
          <a:p>
            <a:r>
              <a:rPr lang="da-DK" noProof="0" dirty="0"/>
              <a:t>Klik for at tilføje overskrift</a:t>
            </a:r>
            <a:endParaRPr lang="da-DK" dirty="0"/>
          </a:p>
        </p:txBody>
      </p:sp>
      <p:sp>
        <p:nvSpPr>
          <p:cNvPr id="11" name="Date Placeholder 10">
            <a:extLst>
              <a:ext uri="{FF2B5EF4-FFF2-40B4-BE49-F238E27FC236}">
                <a16:creationId xmlns:a16="http://schemas.microsoft.com/office/drawing/2014/main" id="{16AEE03A-9945-D279-9007-4D3A172053CD}"/>
              </a:ext>
            </a:extLst>
          </p:cNvPr>
          <p:cNvSpPr>
            <a:spLocks noGrp="1"/>
          </p:cNvSpPr>
          <p:nvPr>
            <p:ph type="dt" sz="half" idx="10"/>
            <p:custDataLst>
              <p:tags r:id="rId4"/>
            </p:custDataLst>
          </p:nvPr>
        </p:nvSpPr>
        <p:spPr/>
        <p:txBody>
          <a:bodyPr/>
          <a:lstStyle/>
          <a:p>
            <a:fld id="{40993C34-0749-4630-9B35-0F157C3A4634}"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02BB5AE0-AF78-2146-1FBD-896A790F41A8}"/>
              </a:ext>
            </a:extLst>
          </p:cNvPr>
          <p:cNvSpPr>
            <a:spLocks noGrp="1"/>
          </p:cNvSpPr>
          <p:nvPr>
            <p:ph type="sldNum" sz="quarter" idx="12"/>
            <p:custDataLst>
              <p:tags r:id="rId5"/>
            </p:custDataLst>
          </p:nvPr>
        </p:nvSpPr>
        <p:spPr/>
        <p:txBody>
          <a:bodyPr/>
          <a:lstStyle/>
          <a:p>
            <a:fld id="{D75CFEF7-0207-45CF-AA06-C9A1B1914470}" type="slidenum">
              <a:rPr lang="da-DK" smtClean="0"/>
              <a:pPr/>
              <a:t>‹nr.›</a:t>
            </a:fld>
            <a:endParaRPr lang="da-DK" dirty="0"/>
          </a:p>
        </p:txBody>
      </p:sp>
      <p:sp>
        <p:nvSpPr>
          <p:cNvPr id="7" name="Pladsholder til indhold 6">
            <a:extLst>
              <a:ext uri="{FF2B5EF4-FFF2-40B4-BE49-F238E27FC236}">
                <a16:creationId xmlns:a16="http://schemas.microsoft.com/office/drawing/2014/main" id="{95A76428-7B0E-BD34-3A7E-A3F199288714}"/>
              </a:ext>
            </a:extLst>
          </p:cNvPr>
          <p:cNvSpPr>
            <a:spLocks noGrp="1"/>
          </p:cNvSpPr>
          <p:nvPr>
            <p:ph sz="quarter" idx="13"/>
            <p:custDataLst>
              <p:tags r:id="rId6"/>
            </p:custDataLst>
          </p:nvPr>
        </p:nvSpPr>
        <p:spPr>
          <a:xfrm>
            <a:off x="477838" y="2398713"/>
            <a:ext cx="5480050" cy="397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4" name="Pladsholder til indhold 13">
            <a:extLst>
              <a:ext uri="{FF2B5EF4-FFF2-40B4-BE49-F238E27FC236}">
                <a16:creationId xmlns:a16="http://schemas.microsoft.com/office/drawing/2014/main" id="{9344B9AA-37C1-2C05-C717-007280F735B8}"/>
              </a:ext>
            </a:extLst>
          </p:cNvPr>
          <p:cNvSpPr>
            <a:spLocks noGrp="1"/>
          </p:cNvSpPr>
          <p:nvPr>
            <p:ph sz="quarter" idx="14"/>
            <p:custDataLst>
              <p:tags r:id="rId7"/>
            </p:custDataLst>
          </p:nvPr>
        </p:nvSpPr>
        <p:spPr>
          <a:xfrm>
            <a:off x="6232525" y="2398713"/>
            <a:ext cx="5480050" cy="397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27">
            <a:extLst>
              <a:ext uri="{FF2B5EF4-FFF2-40B4-BE49-F238E27FC236}">
                <a16:creationId xmlns:a16="http://schemas.microsoft.com/office/drawing/2014/main" id="{187C49B5-BDAE-8445-31EF-FA97A497CCCD}"/>
              </a:ext>
            </a:extLst>
          </p:cNvPr>
          <p:cNvSpPr>
            <a:spLocks noGrp="1"/>
          </p:cNvSpPr>
          <p:nvPr>
            <p:ph type="body" sz="quarter" idx="37" hasCustomPrompt="1"/>
            <p:custDataLst>
              <p:tags r:id="rId8"/>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1978308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un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9F9-C10D-8793-CF48-F03C5E8A5C0F}"/>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6" name="Date Placeholder 5">
            <a:extLst>
              <a:ext uri="{FF2B5EF4-FFF2-40B4-BE49-F238E27FC236}">
                <a16:creationId xmlns:a16="http://schemas.microsoft.com/office/drawing/2014/main" id="{C4B76460-1787-DFFE-95EE-D3DFB0957307}"/>
              </a:ext>
            </a:extLst>
          </p:cNvPr>
          <p:cNvSpPr>
            <a:spLocks noGrp="1"/>
          </p:cNvSpPr>
          <p:nvPr>
            <p:ph type="dt" sz="half" idx="10"/>
            <p:custDataLst>
              <p:tags r:id="rId2"/>
            </p:custDataLst>
          </p:nvPr>
        </p:nvSpPr>
        <p:spPr>
          <a:xfrm>
            <a:off x="9109075" y="6381456"/>
            <a:ext cx="1644650" cy="158750"/>
          </a:xfrm>
        </p:spPr>
        <p:txBody>
          <a:bodyPr/>
          <a:lstStyle/>
          <a:p>
            <a:fld id="{B369960D-97DA-4DE9-AE96-F40B66F5D030}" type="datetime2">
              <a:rPr lang="da-DK" smtClean="0"/>
              <a:t>26. august 2024</a:t>
            </a:fld>
            <a:endParaRPr lang="da-DK" dirty="0"/>
          </a:p>
        </p:txBody>
      </p:sp>
      <p:sp>
        <p:nvSpPr>
          <p:cNvPr id="8" name="Slide Number Placeholder 7">
            <a:extLst>
              <a:ext uri="{FF2B5EF4-FFF2-40B4-BE49-F238E27FC236}">
                <a16:creationId xmlns:a16="http://schemas.microsoft.com/office/drawing/2014/main" id="{8BAF461A-9DAB-3EE9-0FDF-7ABAD38A4DD2}"/>
              </a:ext>
            </a:extLst>
          </p:cNvPr>
          <p:cNvSpPr>
            <a:spLocks noGrp="1"/>
          </p:cNvSpPr>
          <p:nvPr>
            <p:ph type="sldNum" sz="quarter" idx="12"/>
            <p:custDataLst>
              <p:tags r:id="rId3"/>
            </p:custDataLst>
          </p:nvPr>
        </p:nvSpPr>
        <p:spPr>
          <a:xfrm>
            <a:off x="11241088" y="6379868"/>
            <a:ext cx="471487" cy="160338"/>
          </a:xfrm>
        </p:spPr>
        <p:txBody>
          <a:bodyPr/>
          <a:lstStyle/>
          <a:p>
            <a:fld id="{D75CFEF7-0207-45CF-AA06-C9A1B1914470}" type="slidenum">
              <a:rPr lang="da-DK" smtClean="0"/>
              <a:pPr/>
              <a:t>‹nr.›</a:t>
            </a:fld>
            <a:endParaRPr lang="da-DK" dirty="0"/>
          </a:p>
        </p:txBody>
      </p:sp>
      <p:sp>
        <p:nvSpPr>
          <p:cNvPr id="4" name="Pladsholder til tekst 27">
            <a:extLst>
              <a:ext uri="{FF2B5EF4-FFF2-40B4-BE49-F238E27FC236}">
                <a16:creationId xmlns:a16="http://schemas.microsoft.com/office/drawing/2014/main" id="{B501838F-32B3-ABA4-D5E9-50932128F027}"/>
              </a:ext>
            </a:extLst>
          </p:cNvPr>
          <p:cNvSpPr>
            <a:spLocks noGrp="1"/>
          </p:cNvSpPr>
          <p:nvPr>
            <p:ph type="body" sz="quarter" idx="37" hasCustomPrompt="1"/>
            <p:custDataLst>
              <p:tags r:id="rId4"/>
            </p:custDataLst>
          </p:nvPr>
        </p:nvSpPr>
        <p:spPr>
          <a:xfrm>
            <a:off x="470310" y="6381456"/>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16467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23F3EB8-E5EB-4515-26B1-B4DADFF72C1A}"/>
              </a:ext>
            </a:extLst>
          </p:cNvPr>
          <p:cNvSpPr>
            <a:spLocks noGrp="1"/>
          </p:cNvSpPr>
          <p:nvPr>
            <p:ph type="dt" sz="half" idx="10"/>
            <p:custDataLst>
              <p:tags r:id="rId1"/>
            </p:custDataLst>
          </p:nvPr>
        </p:nvSpPr>
        <p:spPr/>
        <p:txBody>
          <a:bodyPr/>
          <a:lstStyle/>
          <a:p>
            <a:fld id="{A735ECB0-319F-4994-BFA3-415AC224C2B3}" type="datetime2">
              <a:rPr lang="da-DK" smtClean="0"/>
              <a:t>26. august 2024</a:t>
            </a:fld>
            <a:endParaRPr lang="da-DK" dirty="0"/>
          </a:p>
        </p:txBody>
      </p:sp>
      <p:sp>
        <p:nvSpPr>
          <p:cNvPr id="7" name="Slide Number Placeholder 6">
            <a:extLst>
              <a:ext uri="{FF2B5EF4-FFF2-40B4-BE49-F238E27FC236}">
                <a16:creationId xmlns:a16="http://schemas.microsoft.com/office/drawing/2014/main" id="{79D512BB-0822-EAE7-2544-B544808F9DB7}"/>
              </a:ext>
            </a:extLst>
          </p:cNvPr>
          <p:cNvSpPr>
            <a:spLocks noGrp="1"/>
          </p:cNvSpPr>
          <p:nvPr>
            <p:ph type="sldNum" sz="quarter" idx="12"/>
            <p:custDataLst>
              <p:tags r:id="rId2"/>
            </p:custDataLst>
          </p:nvPr>
        </p:nvSpPr>
        <p:spPr/>
        <p:txBody>
          <a:bodyPr/>
          <a:lstStyle/>
          <a:p>
            <a:fld id="{D75CFEF7-0207-45CF-AA06-C9A1B1914470}" type="slidenum">
              <a:rPr lang="da-DK" smtClean="0"/>
              <a:pPr/>
              <a:t>‹nr.›</a:t>
            </a:fld>
            <a:endParaRPr lang="da-DK" dirty="0"/>
          </a:p>
        </p:txBody>
      </p:sp>
      <p:sp>
        <p:nvSpPr>
          <p:cNvPr id="3" name="Pladsholder til tekst 27">
            <a:extLst>
              <a:ext uri="{FF2B5EF4-FFF2-40B4-BE49-F238E27FC236}">
                <a16:creationId xmlns:a16="http://schemas.microsoft.com/office/drawing/2014/main" id="{96985E42-EDA5-F07D-98D1-96226C0C4CDE}"/>
              </a:ext>
            </a:extLst>
          </p:cNvPr>
          <p:cNvSpPr>
            <a:spLocks noGrp="1"/>
          </p:cNvSpPr>
          <p:nvPr>
            <p:ph type="body" sz="quarter" idx="37" hasCustomPrompt="1"/>
            <p:custDataLst>
              <p:tags r:id="rId3"/>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688295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t">
    <p:bg>
      <p:bgPr>
        <a:solidFill>
          <a:schemeClr val="tx1"/>
        </a:solidFill>
        <a:effectLst/>
      </p:bgPr>
    </p:bg>
    <p:spTree>
      <p:nvGrpSpPr>
        <p:cNvPr id="1" name=""/>
        <p:cNvGrpSpPr/>
        <p:nvPr/>
      </p:nvGrpSpPr>
      <p:grpSpPr>
        <a:xfrm>
          <a:off x="0" y="0"/>
          <a:ext cx="0" cy="0"/>
          <a:chOff x="0" y="0"/>
          <a:chExt cx="0" cy="0"/>
        </a:xfrm>
      </p:grpSpPr>
      <p:sp>
        <p:nvSpPr>
          <p:cNvPr id="6" name="Pladsholder til tekst 8">
            <a:extLst>
              <a:ext uri="{FF2B5EF4-FFF2-40B4-BE49-F238E27FC236}">
                <a16:creationId xmlns:a16="http://schemas.microsoft.com/office/drawing/2014/main" id="{3BE87D72-1987-7855-12BF-A8F2E175CAC6}"/>
              </a:ext>
            </a:extLst>
          </p:cNvPr>
          <p:cNvSpPr>
            <a:spLocks noGrp="1"/>
          </p:cNvSpPr>
          <p:nvPr>
            <p:ph type="body" sz="quarter" idx="13"/>
            <p:custDataLst>
              <p:tags r:id="rId1"/>
            </p:custDataLst>
          </p:nvPr>
        </p:nvSpPr>
        <p:spPr>
          <a:xfrm>
            <a:off x="1163638" y="1301750"/>
            <a:ext cx="7672387" cy="4391024"/>
          </a:xfrm>
          <a:prstGeom prst="rect">
            <a:avLst/>
          </a:prstGeom>
        </p:spPr>
        <p:txBody>
          <a:bodyPr tIns="72000"/>
          <a:lstStyle>
            <a:lvl1pPr marL="0" indent="0">
              <a:lnSpc>
                <a:spcPct val="100000"/>
              </a:lnSpc>
              <a:buNone/>
              <a:defRPr sz="2800">
                <a:solidFill>
                  <a:schemeClr val="bg1"/>
                </a:solidFill>
                <a:latin typeface="+mj-lt"/>
              </a:defRPr>
            </a:lvl1pPr>
            <a:lvl2pPr marL="866775" indent="-866775">
              <a:buNone/>
              <a:defRPr sz="2500">
                <a:solidFill>
                  <a:srgbClr val="FF6852"/>
                </a:solidFill>
              </a:defRPr>
            </a:lvl2pPr>
            <a:lvl3pPr marL="866775" indent="-866775">
              <a:buNone/>
              <a:defRPr sz="2500">
                <a:solidFill>
                  <a:srgbClr val="FF6852"/>
                </a:solidFill>
              </a:defRPr>
            </a:lvl3pPr>
            <a:lvl4pPr marL="866775" indent="-866775">
              <a:buNone/>
              <a:defRPr sz="2500">
                <a:solidFill>
                  <a:srgbClr val="FF6852"/>
                </a:solidFill>
              </a:defRPr>
            </a:lvl4pPr>
            <a:lvl5pPr marL="866775" indent="-866775">
              <a:buNone/>
              <a:defRPr sz="2500">
                <a:solidFill>
                  <a:srgbClr val="FF6852"/>
                </a:solidFill>
              </a:defRPr>
            </a:lvl5pPr>
          </a:lstStyle>
          <a:p>
            <a:pPr lvl="0"/>
            <a:r>
              <a:rPr lang="en-US"/>
              <a:t>Click to edit Master text styles</a:t>
            </a:r>
          </a:p>
        </p:txBody>
      </p:sp>
      <p:sp>
        <p:nvSpPr>
          <p:cNvPr id="7" name="Lige forbindelse 3">
            <a:extLst>
              <a:ext uri="{FF2B5EF4-FFF2-40B4-BE49-F238E27FC236}">
                <a16:creationId xmlns:a16="http://schemas.microsoft.com/office/drawing/2014/main" id="{52C502B3-A461-2401-625C-212A9756DC56}"/>
              </a:ext>
            </a:extLst>
          </p:cNvPr>
          <p:cNvSpPr/>
          <p:nvPr>
            <p:custDataLst>
              <p:tags r:id="rId2"/>
            </p:custDataLst>
          </p:nvPr>
        </p:nvSpPr>
        <p:spPr>
          <a:xfrm>
            <a:off x="1153394" y="1163637"/>
            <a:ext cx="421405"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2412774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t med Billede">
    <p:bg>
      <p:bgPr>
        <a:solidFill>
          <a:schemeClr val="tx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645335E4-F312-472D-8FC3-8E046E2C6A47}"/>
              </a:ext>
            </a:extLst>
          </p:cNvPr>
          <p:cNvSpPr>
            <a:spLocks noGrp="1"/>
          </p:cNvSpPr>
          <p:nvPr>
            <p:ph type="pic" sz="quarter" idx="17" hasCustomPrompt="1"/>
            <p:custDataLst>
              <p:tags r:id="rId1"/>
            </p:custDataLst>
          </p:nvPr>
        </p:nvSpPr>
        <p:spPr>
          <a:xfrm>
            <a:off x="8150224" y="0"/>
            <a:ext cx="4041776" cy="6858000"/>
          </a:xfrm>
          <a:prstGeom prst="rect">
            <a:avLst/>
          </a:prstGeom>
          <a:solidFill>
            <a:schemeClr val="bg2"/>
          </a:solidFill>
        </p:spPr>
        <p:txBody>
          <a:bodyPr tIns="144000"/>
          <a:lstStyle>
            <a:lvl1pPr marL="0" indent="0" algn="ctr">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billede via Image Shopper</a:t>
            </a:r>
          </a:p>
        </p:txBody>
      </p:sp>
      <p:sp>
        <p:nvSpPr>
          <p:cNvPr id="9" name="Pladsholder til tekst 8">
            <a:extLst>
              <a:ext uri="{FF2B5EF4-FFF2-40B4-BE49-F238E27FC236}">
                <a16:creationId xmlns:a16="http://schemas.microsoft.com/office/drawing/2014/main" id="{31558AE8-0705-1F9B-F6BB-3BF81B6C1C1D}"/>
              </a:ext>
            </a:extLst>
          </p:cNvPr>
          <p:cNvSpPr>
            <a:spLocks noGrp="1"/>
          </p:cNvSpPr>
          <p:nvPr>
            <p:ph type="body" sz="quarter" idx="13"/>
            <p:custDataLst>
              <p:tags r:id="rId2"/>
            </p:custDataLst>
          </p:nvPr>
        </p:nvSpPr>
        <p:spPr>
          <a:xfrm>
            <a:off x="1163639" y="1301749"/>
            <a:ext cx="5753100" cy="4391025"/>
          </a:xfrm>
          <a:prstGeom prst="rect">
            <a:avLst/>
          </a:prstGeom>
        </p:spPr>
        <p:txBody>
          <a:bodyPr tIns="72000"/>
          <a:lstStyle>
            <a:lvl1pPr marL="0" indent="0">
              <a:lnSpc>
                <a:spcPct val="100000"/>
              </a:lnSpc>
              <a:buNone/>
              <a:defRPr sz="2800">
                <a:solidFill>
                  <a:schemeClr val="bg1"/>
                </a:solidFill>
                <a:latin typeface="+mj-lt"/>
              </a:defRPr>
            </a:lvl1pPr>
            <a:lvl2pPr marL="866775" indent="-866775">
              <a:buNone/>
              <a:defRPr sz="2500">
                <a:solidFill>
                  <a:srgbClr val="FF6852"/>
                </a:solidFill>
              </a:defRPr>
            </a:lvl2pPr>
            <a:lvl3pPr marL="866775" indent="-866775">
              <a:buNone/>
              <a:defRPr sz="2500">
                <a:solidFill>
                  <a:srgbClr val="FF6852"/>
                </a:solidFill>
              </a:defRPr>
            </a:lvl3pPr>
            <a:lvl4pPr marL="866775" indent="-866775">
              <a:buNone/>
              <a:defRPr sz="2500">
                <a:solidFill>
                  <a:srgbClr val="FF6852"/>
                </a:solidFill>
              </a:defRPr>
            </a:lvl4pPr>
            <a:lvl5pPr marL="866775" indent="-866775">
              <a:buNone/>
              <a:defRPr sz="2500">
                <a:solidFill>
                  <a:srgbClr val="FF6852"/>
                </a:solidFill>
              </a:defRPr>
            </a:lvl5pPr>
          </a:lstStyle>
          <a:p>
            <a:pPr lvl="0"/>
            <a:r>
              <a:rPr lang="en-US"/>
              <a:t>Click to edit Master text styles</a:t>
            </a:r>
          </a:p>
        </p:txBody>
      </p:sp>
      <p:sp>
        <p:nvSpPr>
          <p:cNvPr id="10" name="Lige forbindelse 3">
            <a:extLst>
              <a:ext uri="{FF2B5EF4-FFF2-40B4-BE49-F238E27FC236}">
                <a16:creationId xmlns:a16="http://schemas.microsoft.com/office/drawing/2014/main" id="{1D4F414E-4BE7-D958-278F-2FDF0F0F0143}"/>
              </a:ext>
            </a:extLst>
          </p:cNvPr>
          <p:cNvSpPr/>
          <p:nvPr>
            <p:custDataLst>
              <p:tags r:id="rId3"/>
            </p:custDataLst>
          </p:nvPr>
        </p:nvSpPr>
        <p:spPr>
          <a:xfrm>
            <a:off x="1153394" y="1163637"/>
            <a:ext cx="421405"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978596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D900-307E-D1C9-B964-F652E0DFC722}"/>
              </a:ext>
            </a:extLst>
          </p:cNvPr>
          <p:cNvSpPr>
            <a:spLocks noGrp="1"/>
          </p:cNvSpPr>
          <p:nvPr>
            <p:ph type="title" hasCustomPrompt="1"/>
            <p:custDataLst>
              <p:tags r:id="rId1"/>
            </p:custDataLst>
          </p:nvPr>
        </p:nvSpPr>
        <p:spPr>
          <a:xfrm>
            <a:off x="474664" y="477838"/>
            <a:ext cx="4524374" cy="1371600"/>
          </a:xfrm>
        </p:spPr>
        <p:txBody>
          <a:bodyPr anchor="t"/>
          <a:lstStyle>
            <a:lvl1pPr>
              <a:defRPr sz="3200"/>
            </a:lvl1pPr>
          </a:lstStyle>
          <a:p>
            <a:r>
              <a:rPr lang="da-DK" noProof="0" dirty="0"/>
              <a:t>Klik for at tilføje overskrift</a:t>
            </a:r>
            <a:endParaRPr lang="da-DK" dirty="0"/>
          </a:p>
        </p:txBody>
      </p:sp>
      <p:sp>
        <p:nvSpPr>
          <p:cNvPr id="4" name="Text Placeholder 3">
            <a:extLst>
              <a:ext uri="{FF2B5EF4-FFF2-40B4-BE49-F238E27FC236}">
                <a16:creationId xmlns:a16="http://schemas.microsoft.com/office/drawing/2014/main" id="{D8D19F5D-3FD5-807F-2D7C-2D37B96B51FE}"/>
              </a:ext>
            </a:extLst>
          </p:cNvPr>
          <p:cNvSpPr>
            <a:spLocks noGrp="1"/>
          </p:cNvSpPr>
          <p:nvPr>
            <p:ph type="body" sz="half" idx="2"/>
            <p:custDataLst>
              <p:tags r:id="rId2"/>
            </p:custDataLst>
          </p:nvPr>
        </p:nvSpPr>
        <p:spPr>
          <a:xfrm>
            <a:off x="474664" y="2124075"/>
            <a:ext cx="4524374" cy="42545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9">
            <a:extLst>
              <a:ext uri="{FF2B5EF4-FFF2-40B4-BE49-F238E27FC236}">
                <a16:creationId xmlns:a16="http://schemas.microsoft.com/office/drawing/2014/main" id="{03A1087B-59E3-2B01-796A-E60CFC1B7332}"/>
              </a:ext>
            </a:extLst>
          </p:cNvPr>
          <p:cNvSpPr>
            <a:spLocks noGrp="1"/>
          </p:cNvSpPr>
          <p:nvPr>
            <p:ph type="dt" sz="half" idx="13"/>
            <p:custDataLst>
              <p:tags r:id="rId3"/>
            </p:custDataLst>
          </p:nvPr>
        </p:nvSpPr>
        <p:spPr/>
        <p:txBody>
          <a:bodyPr/>
          <a:lstStyle/>
          <a:p>
            <a:fld id="{D8E3D7CC-1FEA-499C-9CE2-7408E849FCAB}" type="datetime2">
              <a:rPr lang="da-DK" smtClean="0"/>
              <a:t>26. august 2024</a:t>
            </a:fld>
            <a:endParaRPr lang="da-DK" dirty="0"/>
          </a:p>
        </p:txBody>
      </p:sp>
      <p:sp>
        <p:nvSpPr>
          <p:cNvPr id="12" name="Slide Number Placeholder 11">
            <a:extLst>
              <a:ext uri="{FF2B5EF4-FFF2-40B4-BE49-F238E27FC236}">
                <a16:creationId xmlns:a16="http://schemas.microsoft.com/office/drawing/2014/main" id="{56F91383-8F9F-2089-08C8-63334FCF0516}"/>
              </a:ext>
            </a:extLst>
          </p:cNvPr>
          <p:cNvSpPr>
            <a:spLocks noGrp="1"/>
          </p:cNvSpPr>
          <p:nvPr>
            <p:ph type="sldNum" sz="quarter" idx="15"/>
            <p:custDataLst>
              <p:tags r:id="rId4"/>
            </p:custDataLst>
          </p:nvPr>
        </p:nvSpPr>
        <p:spPr/>
        <p:txBody>
          <a:bodyPr/>
          <a:lstStyle/>
          <a:p>
            <a:fld id="{D75CFEF7-0207-45CF-AA06-C9A1B1914470}" type="slidenum">
              <a:rPr lang="da-DK" smtClean="0"/>
              <a:pPr/>
              <a:t>‹nr.›</a:t>
            </a:fld>
            <a:endParaRPr lang="da-DK" dirty="0"/>
          </a:p>
        </p:txBody>
      </p:sp>
      <p:sp>
        <p:nvSpPr>
          <p:cNvPr id="5" name="Pladsholder til indhold 4">
            <a:extLst>
              <a:ext uri="{FF2B5EF4-FFF2-40B4-BE49-F238E27FC236}">
                <a16:creationId xmlns:a16="http://schemas.microsoft.com/office/drawing/2014/main" id="{5D02A7B0-BB7A-6125-E81A-2E048AD11129}"/>
              </a:ext>
            </a:extLst>
          </p:cNvPr>
          <p:cNvSpPr>
            <a:spLocks noGrp="1"/>
          </p:cNvSpPr>
          <p:nvPr>
            <p:ph sz="quarter" idx="16"/>
            <p:custDataLst>
              <p:tags r:id="rId5"/>
            </p:custDataLst>
          </p:nvPr>
        </p:nvSpPr>
        <p:spPr>
          <a:xfrm>
            <a:off x="5273675" y="477838"/>
            <a:ext cx="6438900" cy="5900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C987D990-71E2-5C18-8019-33762BC027ED}"/>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2687608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D673-795E-2492-A268-7727A1AC4339}"/>
              </a:ext>
            </a:extLst>
          </p:cNvPr>
          <p:cNvSpPr>
            <a:spLocks noGrp="1"/>
          </p:cNvSpPr>
          <p:nvPr>
            <p:ph type="title" hasCustomPrompt="1"/>
            <p:custDataLst>
              <p:tags r:id="rId1"/>
            </p:custDataLst>
          </p:nvPr>
        </p:nvSpPr>
        <p:spPr>
          <a:xfrm>
            <a:off x="474664" y="477838"/>
            <a:ext cx="4524374" cy="1371600"/>
          </a:xfrm>
        </p:spPr>
        <p:txBody>
          <a:bodyPr anchor="t" anchorCtr="0"/>
          <a:lstStyle>
            <a:lvl1pPr>
              <a:defRPr sz="3200"/>
            </a:lvl1pPr>
          </a:lstStyle>
          <a:p>
            <a:r>
              <a:rPr lang="da-DK" noProof="0" dirty="0"/>
              <a:t>Klik for at tilføje overskrift</a:t>
            </a:r>
            <a:endParaRPr lang="da-DK" dirty="0"/>
          </a:p>
        </p:txBody>
      </p:sp>
      <p:sp>
        <p:nvSpPr>
          <p:cNvPr id="3" name="Picture Placeholder 2">
            <a:extLst>
              <a:ext uri="{FF2B5EF4-FFF2-40B4-BE49-F238E27FC236}">
                <a16:creationId xmlns:a16="http://schemas.microsoft.com/office/drawing/2014/main" id="{60AB6313-EBE4-BEA1-BE52-74065A862564}"/>
              </a:ext>
            </a:extLst>
          </p:cNvPr>
          <p:cNvSpPr>
            <a:spLocks noGrp="1"/>
          </p:cNvSpPr>
          <p:nvPr>
            <p:ph type="pic" idx="1" hasCustomPrompt="1"/>
            <p:custDataLst>
              <p:tags r:id="rId2"/>
            </p:custDataLst>
          </p:nvPr>
        </p:nvSpPr>
        <p:spPr>
          <a:xfrm>
            <a:off x="5273674" y="477839"/>
            <a:ext cx="6442075" cy="5900736"/>
          </a:xfrm>
          <a:prstGeom prst="rect">
            <a:avLst/>
          </a:prstGeom>
          <a:solidFill>
            <a:schemeClr val="bg2"/>
          </a:solidFill>
        </p:spPr>
        <p:txBody>
          <a:bodyPr tIns="144000"/>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billede via Image Shopper</a:t>
            </a:r>
          </a:p>
        </p:txBody>
      </p:sp>
      <p:sp>
        <p:nvSpPr>
          <p:cNvPr id="4" name="Text Placeholder 3">
            <a:extLst>
              <a:ext uri="{FF2B5EF4-FFF2-40B4-BE49-F238E27FC236}">
                <a16:creationId xmlns:a16="http://schemas.microsoft.com/office/drawing/2014/main" id="{618CC2CA-F846-8CE0-72D1-E5DA0C1EA1E0}"/>
              </a:ext>
            </a:extLst>
          </p:cNvPr>
          <p:cNvSpPr>
            <a:spLocks noGrp="1"/>
          </p:cNvSpPr>
          <p:nvPr>
            <p:ph type="body" sz="half" idx="2"/>
            <p:custDataLst>
              <p:tags r:id="rId3"/>
            </p:custDataLst>
          </p:nvPr>
        </p:nvSpPr>
        <p:spPr>
          <a:xfrm>
            <a:off x="474664" y="2124075"/>
            <a:ext cx="4524374" cy="42545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266491DD-8C59-298A-D20D-D38AD3004B2A}"/>
              </a:ext>
            </a:extLst>
          </p:cNvPr>
          <p:cNvSpPr>
            <a:spLocks noGrp="1"/>
          </p:cNvSpPr>
          <p:nvPr>
            <p:ph type="dt" sz="half" idx="10"/>
            <p:custDataLst>
              <p:tags r:id="rId4"/>
            </p:custDataLst>
          </p:nvPr>
        </p:nvSpPr>
        <p:spPr/>
        <p:txBody>
          <a:bodyPr/>
          <a:lstStyle/>
          <a:p>
            <a:fld id="{5E5B9823-FB05-4321-B6EF-1FE5250C38A2}"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63F70566-3877-E2F5-7FDC-0A554896ED91}"/>
              </a:ext>
            </a:extLst>
          </p:cNvPr>
          <p:cNvSpPr>
            <a:spLocks noGrp="1"/>
          </p:cNvSpPr>
          <p:nvPr>
            <p:ph type="sldNum" sz="quarter" idx="12"/>
            <p:custDataLst>
              <p:tags r:id="rId5"/>
            </p:custDataLst>
          </p:nvPr>
        </p:nvSpPr>
        <p:spPr/>
        <p:txBody>
          <a:bodyPr/>
          <a:lstStyle/>
          <a:p>
            <a:fld id="{D75CFEF7-0207-45CF-AA06-C9A1B1914470}" type="slidenum">
              <a:rPr lang="da-DK" smtClean="0"/>
              <a:pPr/>
              <a:t>‹nr.›</a:t>
            </a:fld>
            <a:endParaRPr lang="da-DK" dirty="0"/>
          </a:p>
        </p:txBody>
      </p:sp>
      <p:sp>
        <p:nvSpPr>
          <p:cNvPr id="6" name="Pladsholder til tekst 27">
            <a:extLst>
              <a:ext uri="{FF2B5EF4-FFF2-40B4-BE49-F238E27FC236}">
                <a16:creationId xmlns:a16="http://schemas.microsoft.com/office/drawing/2014/main" id="{24AE02BD-6AA5-E6B2-C3D8-9CEA4E1827E8}"/>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3928643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ug ikke masterslides der ligger efter dette.">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1696-C963-4C27-81BB-FA15C467B0FD}"/>
              </a:ext>
            </a:extLst>
          </p:cNvPr>
          <p:cNvSpPr txBox="1"/>
          <p:nvPr>
            <p:custDataLst>
              <p:tags r:id="rId1"/>
            </p:custDataLst>
          </p:nvPr>
        </p:nvSpPr>
        <p:spPr>
          <a:xfrm>
            <a:off x="477837" y="1712913"/>
            <a:ext cx="11234737" cy="2431435"/>
          </a:xfrm>
          <a:prstGeom prst="rect">
            <a:avLst/>
          </a:prstGeom>
          <a:ln w="12700">
            <a:miter lim="400000"/>
          </a:ln>
        </p:spPr>
        <p:txBody>
          <a:bodyPr wrap="square" lIns="0" tIns="0" rIns="0" bIns="0" rtlCol="0">
            <a:spAutoFit/>
          </a:bodyPr>
          <a:lstStyle/>
          <a:p>
            <a:pPr algn="ctr"/>
            <a:r>
              <a:rPr lang="da-DK" sz="4800" kern="1200" dirty="0">
                <a:solidFill>
                  <a:schemeClr val="bg1"/>
                </a:solidFill>
                <a:latin typeface="+mj-lt"/>
                <a:ea typeface="Roboto Light" panose="02000000000000000000" pitchFamily="2" charset="0"/>
                <a:cs typeface="+mj-cs"/>
              </a:rPr>
              <a:t>Brug ikke masterlayouts </a:t>
            </a:r>
            <a:br>
              <a:rPr lang="da-DK" sz="4800" kern="1200" dirty="0">
                <a:solidFill>
                  <a:schemeClr val="bg1"/>
                </a:solidFill>
                <a:latin typeface="+mj-lt"/>
                <a:ea typeface="Roboto Light" panose="02000000000000000000" pitchFamily="2" charset="0"/>
                <a:cs typeface="+mj-cs"/>
              </a:rPr>
            </a:br>
            <a:r>
              <a:rPr lang="da-DK" sz="4800" kern="1200" dirty="0">
                <a:solidFill>
                  <a:schemeClr val="bg1"/>
                </a:solidFill>
                <a:latin typeface="+mj-lt"/>
                <a:ea typeface="Roboto Light" panose="02000000000000000000" pitchFamily="2" charset="0"/>
                <a:cs typeface="+mj-cs"/>
              </a:rPr>
              <a:t>der ligger efter dette.</a:t>
            </a:r>
          </a:p>
          <a:p>
            <a:pPr algn="ctr"/>
            <a:endParaRPr lang="da-DK" sz="1100" b="1" dirty="0">
              <a:solidFill>
                <a:schemeClr val="bg1"/>
              </a:solidFill>
            </a:endParaRPr>
          </a:p>
          <a:p>
            <a:pPr algn="ctr">
              <a:spcBef>
                <a:spcPts val="1800"/>
              </a:spcBef>
            </a:pPr>
            <a:r>
              <a:rPr lang="da-DK" sz="1800" dirty="0">
                <a:solidFill>
                  <a:schemeClr val="bg1"/>
                </a:solidFill>
              </a:rPr>
              <a:t>Slides i præsentationen efter denne er fra den præsentation du har kopieret slides fra. </a:t>
            </a:r>
            <a:br>
              <a:rPr lang="da-DK" sz="1800" dirty="0">
                <a:solidFill>
                  <a:schemeClr val="bg1"/>
                </a:solidFill>
              </a:rPr>
            </a:br>
            <a:r>
              <a:rPr lang="da-DK" sz="1800" dirty="0">
                <a:solidFill>
                  <a:srgbClr val="F75019"/>
                </a:solidFill>
              </a:rPr>
              <a:t>Slet layout fra masteren og brug en de eksisterende layouts</a:t>
            </a:r>
          </a:p>
        </p:txBody>
      </p:sp>
    </p:spTree>
    <p:extLst>
      <p:ext uri="{BB962C8B-B14F-4D97-AF65-F5344CB8AC3E}">
        <p14:creationId xmlns:p14="http://schemas.microsoft.com/office/powerpoint/2010/main" val="1048772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Kun titel A">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F9B1972-94BB-749D-5A3A-D05CD674ADC0}"/>
              </a:ext>
            </a:extLst>
          </p:cNvPr>
          <p:cNvGraphicFramePr>
            <a:graphicFrameLocks noChangeAspect="1"/>
          </p:cNvGraphicFramePr>
          <p:nvPr userDrawn="1">
            <p:custDataLst>
              <p:tags r:id="rId1"/>
            </p:custDataLst>
            <p:extLst>
              <p:ext uri="{D42A27DB-BD31-4B8C-83A1-F6EECF244321}">
                <p14:modId xmlns:p14="http://schemas.microsoft.com/office/powerpoint/2010/main" val="1416660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kt 3" hidden="1">
                        <a:extLst>
                          <a:ext uri="{FF2B5EF4-FFF2-40B4-BE49-F238E27FC236}">
                            <a16:creationId xmlns:a16="http://schemas.microsoft.com/office/drawing/2014/main" id="{6F9B1972-94BB-749D-5A3A-D05CD674AD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marL="403200" rtl="0">
              <a:lnSpc>
                <a:spcPct val="100000"/>
              </a:lnSpc>
              <a:defRPr/>
            </a:lvl1pPr>
          </a:lstStyle>
          <a:p>
            <a:r>
              <a:rPr lang="da-DK" noProof="0"/>
              <a:t>Klik for at tilføje titel</a:t>
            </a:r>
          </a:p>
        </p:txBody>
      </p:sp>
      <p:sp>
        <p:nvSpPr>
          <p:cNvPr id="10" name="Pladsholder til slidenummer 9">
            <a:extLst>
              <a:ext uri="{FF2B5EF4-FFF2-40B4-BE49-F238E27FC236}">
                <a16:creationId xmlns:a16="http://schemas.microsoft.com/office/drawing/2014/main" id="{F76E579B-64C5-4981-9E64-BE1BCD46B9BF}"/>
              </a:ext>
            </a:extLst>
          </p:cNvPr>
          <p:cNvSpPr>
            <a:spLocks noGrp="1"/>
          </p:cNvSpPr>
          <p:nvPr>
            <p:ph type="sldNum" sz="quarter" idx="11"/>
          </p:nvPr>
        </p:nvSpPr>
        <p:spPr/>
        <p:txBody>
          <a:bodyPr/>
          <a:lstStyle>
            <a:lvl1pPr rtl="0">
              <a:defRPr/>
            </a:lvl1pPr>
          </a:lstStyle>
          <a:p>
            <a:r>
              <a:rPr lang="da-DK"/>
              <a:t>AP Pension | </a:t>
            </a:r>
            <a:fld id="{24C8C45C-947F-4981-8B3F-4F32E973C901}" type="slidenum">
              <a:rPr lang="da-DK" smtClean="0"/>
              <a:pPr/>
              <a:t>‹nr.›</a:t>
            </a:fld>
            <a:endParaRPr lang="da-DK"/>
          </a:p>
        </p:txBody>
      </p:sp>
    </p:spTree>
    <p:extLst>
      <p:ext uri="{BB962C8B-B14F-4D97-AF65-F5344CB8AC3E}">
        <p14:creationId xmlns:p14="http://schemas.microsoft.com/office/powerpoint/2010/main" val="193473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t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4" name="Date Placeholder 3">
            <a:extLst>
              <a:ext uri="{FF2B5EF4-FFF2-40B4-BE49-F238E27FC236}">
                <a16:creationId xmlns:a16="http://schemas.microsoft.com/office/drawing/2014/main" id="{8136AC66-965D-13D4-064B-A774B088BF5D}"/>
              </a:ext>
            </a:extLst>
          </p:cNvPr>
          <p:cNvSpPr>
            <a:spLocks noGrp="1"/>
          </p:cNvSpPr>
          <p:nvPr>
            <p:ph type="dt" sz="half" idx="14"/>
            <p:custDataLst>
              <p:tags r:id="rId2"/>
            </p:custDataLst>
          </p:nvPr>
        </p:nvSpPr>
        <p:spPr/>
        <p:txBody>
          <a:bodyPr/>
          <a:lstStyle/>
          <a:p>
            <a:fld id="{A0233297-69BA-4CEF-B7B7-D7305BC35CCE}" type="datetime2">
              <a:rPr lang="da-DK" smtClean="0"/>
              <a:t>26. august 2024</a:t>
            </a:fld>
            <a:endParaRPr lang="da-DK" dirty="0"/>
          </a:p>
        </p:txBody>
      </p:sp>
      <p:sp>
        <p:nvSpPr>
          <p:cNvPr id="10" name="Slide Number Placeholder 9">
            <a:extLst>
              <a:ext uri="{FF2B5EF4-FFF2-40B4-BE49-F238E27FC236}">
                <a16:creationId xmlns:a16="http://schemas.microsoft.com/office/drawing/2014/main" id="{49C0F643-9C7A-F6C6-1F4A-7881C09C773D}"/>
              </a:ext>
            </a:extLst>
          </p:cNvPr>
          <p:cNvSpPr>
            <a:spLocks noGrp="1"/>
          </p:cNvSpPr>
          <p:nvPr>
            <p:ph type="sldNum" sz="quarter" idx="16"/>
            <p:custDataLst>
              <p:tags r:id="rId3"/>
            </p:custDataLst>
          </p:nvPr>
        </p:nvSpPr>
        <p:spPr/>
        <p:txBody>
          <a:bodyPr/>
          <a:lstStyle/>
          <a:p>
            <a:fld id="{D75CFEF7-0207-45CF-AA06-C9A1B1914470}" type="slidenum">
              <a:rPr lang="da-DK" smtClean="0"/>
              <a:pPr/>
              <a:t>‹nr.›</a:t>
            </a:fld>
            <a:endParaRPr lang="da-DK" dirty="0"/>
          </a:p>
        </p:txBody>
      </p:sp>
      <p:sp>
        <p:nvSpPr>
          <p:cNvPr id="5" name="Pladsholder til indhold 4">
            <a:extLst>
              <a:ext uri="{FF2B5EF4-FFF2-40B4-BE49-F238E27FC236}">
                <a16:creationId xmlns:a16="http://schemas.microsoft.com/office/drawing/2014/main" id="{EA6AB1F7-85C7-3D01-E23B-73B472E12725}"/>
              </a:ext>
            </a:extLst>
          </p:cNvPr>
          <p:cNvSpPr>
            <a:spLocks noGrp="1"/>
          </p:cNvSpPr>
          <p:nvPr>
            <p:ph sz="quarter" idx="17"/>
            <p:custDataLst>
              <p:tags r:id="rId4"/>
            </p:custDataLst>
          </p:nvPr>
        </p:nvSpPr>
        <p:spPr>
          <a:xfrm>
            <a:off x="477838" y="1712913"/>
            <a:ext cx="11234737" cy="4665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49B835DF-282F-BBA9-4656-EB7CC7C8FF7C}"/>
              </a:ext>
            </a:extLst>
          </p:cNvPr>
          <p:cNvSpPr>
            <a:spLocks noGrp="1"/>
          </p:cNvSpPr>
          <p:nvPr>
            <p:ph type="body" sz="quarter" idx="37" hasCustomPrompt="1"/>
            <p:custDataLst>
              <p:tags r:id="rId5"/>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4143258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27" b="0" i="0">
                <a:solidFill>
                  <a:srgbClr val="FF4D1D"/>
                </a:solidFill>
                <a:latin typeface="Roboto Lt"/>
                <a:cs typeface="Roboto Lt"/>
              </a:defRPr>
            </a:lvl1pPr>
          </a:lstStyle>
          <a:p>
            <a:endParaRPr/>
          </a:p>
        </p:txBody>
      </p:sp>
      <p:sp>
        <p:nvSpPr>
          <p:cNvPr id="3" name="Holder 3"/>
          <p:cNvSpPr>
            <a:spLocks noGrp="1"/>
          </p:cNvSpPr>
          <p:nvPr>
            <p:ph sz="half" idx="2"/>
          </p:nvPr>
        </p:nvSpPr>
        <p:spPr>
          <a:xfrm>
            <a:off x="609907" y="1577340"/>
            <a:ext cx="5306193"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044" y="1577340"/>
            <a:ext cx="5306193"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1626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og smalt 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09083C-EF8C-7AB3-5434-4BD6F9142542}"/>
              </a:ext>
            </a:extLst>
          </p:cNvPr>
          <p:cNvSpPr>
            <a:spLocks noGrp="1"/>
          </p:cNvSpPr>
          <p:nvPr>
            <p:ph type="pic" sz="quarter" idx="14" hasCustomPrompt="1"/>
            <p:custDataLst>
              <p:tags r:id="rId1"/>
            </p:custDataLst>
          </p:nvPr>
        </p:nvSpPr>
        <p:spPr>
          <a:xfrm>
            <a:off x="8150226" y="0"/>
            <a:ext cx="4041774" cy="6858000"/>
          </a:xfrm>
          <a:prstGeom prst="rect">
            <a:avLst/>
          </a:prstGeom>
          <a:solidFill>
            <a:schemeClr val="bg2"/>
          </a:solidFill>
        </p:spPr>
        <p:txBody>
          <a:bodyPr tIns="144000"/>
          <a:lstStyle>
            <a:lvl1pPr marL="0" indent="0" algn="ctr">
              <a:spcBef>
                <a:spcPts val="0"/>
              </a:spcBef>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a:t>
            </a:r>
            <a:br>
              <a:rPr lang="da-DK" noProof="0" dirty="0"/>
            </a:br>
            <a:r>
              <a:rPr lang="da-DK" noProof="0" dirty="0"/>
              <a:t>billede via Image Shopper</a:t>
            </a:r>
          </a:p>
        </p:txBody>
      </p:sp>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2"/>
            </p:custDataLst>
          </p:nvPr>
        </p:nvSpPr>
        <p:spPr>
          <a:xfrm>
            <a:off x="477839" y="477838"/>
            <a:ext cx="7397750" cy="957262"/>
          </a:xfrm>
        </p:spPr>
        <p:txBody>
          <a:bodyPr/>
          <a:lstStyle/>
          <a:p>
            <a:r>
              <a:rPr lang="da-DK" noProof="0" dirty="0"/>
              <a:t>Klik for at tilføje overskrift</a:t>
            </a:r>
            <a:endParaRPr lang="da-DK" dirty="0"/>
          </a:p>
        </p:txBody>
      </p:sp>
      <p:sp>
        <p:nvSpPr>
          <p:cNvPr id="5" name="Date Placeholder 4">
            <a:extLst>
              <a:ext uri="{FF2B5EF4-FFF2-40B4-BE49-F238E27FC236}">
                <a16:creationId xmlns:a16="http://schemas.microsoft.com/office/drawing/2014/main" id="{AD2F5F59-CD9F-6676-8C41-E2F86AA70B7C}"/>
              </a:ext>
            </a:extLst>
          </p:cNvPr>
          <p:cNvSpPr>
            <a:spLocks noGrp="1"/>
          </p:cNvSpPr>
          <p:nvPr>
            <p:ph type="dt" sz="half" idx="10"/>
            <p:custDataLst>
              <p:tags r:id="rId3"/>
            </p:custDataLst>
          </p:nvPr>
        </p:nvSpPr>
        <p:spPr/>
        <p:txBody>
          <a:bodyPr/>
          <a:lstStyle/>
          <a:p>
            <a:fld id="{DE037FD5-846B-4E91-90A5-5A398FE18FA0}" type="datetime2">
              <a:rPr lang="da-DK" smtClean="0"/>
              <a:t>26. august 2024</a:t>
            </a:fld>
            <a:endParaRPr lang="da-DK" dirty="0"/>
          </a:p>
        </p:txBody>
      </p:sp>
      <p:sp>
        <p:nvSpPr>
          <p:cNvPr id="9" name="Slide Number Placeholder 8">
            <a:extLst>
              <a:ext uri="{FF2B5EF4-FFF2-40B4-BE49-F238E27FC236}">
                <a16:creationId xmlns:a16="http://schemas.microsoft.com/office/drawing/2014/main" id="{A43B1B4F-E879-3AD0-7F2A-7EDD50098703}"/>
              </a:ext>
            </a:extLst>
          </p:cNvPr>
          <p:cNvSpPr>
            <a:spLocks noGrp="1"/>
          </p:cNvSpPr>
          <p:nvPr>
            <p:ph type="sldNum" sz="quarter" idx="12"/>
            <p:custDataLst>
              <p:tags r:id="rId4"/>
            </p:custDataLst>
          </p:nvPr>
        </p:nvSpPr>
        <p:spPr/>
        <p:txBody>
          <a:bodyPr/>
          <a:lstStyle/>
          <a:p>
            <a:fld id="{D75CFEF7-0207-45CF-AA06-C9A1B1914470}" type="slidenum">
              <a:rPr lang="da-DK" smtClean="0"/>
              <a:pPr/>
              <a:t>‹nr.›</a:t>
            </a:fld>
            <a:endParaRPr lang="da-DK" dirty="0"/>
          </a:p>
        </p:txBody>
      </p:sp>
      <p:sp>
        <p:nvSpPr>
          <p:cNvPr id="4" name="Pladsholder til indhold 3">
            <a:extLst>
              <a:ext uri="{FF2B5EF4-FFF2-40B4-BE49-F238E27FC236}">
                <a16:creationId xmlns:a16="http://schemas.microsoft.com/office/drawing/2014/main" id="{F155EE2F-85E3-2EE6-1856-84EE511E9737}"/>
              </a:ext>
            </a:extLst>
          </p:cNvPr>
          <p:cNvSpPr>
            <a:spLocks noGrp="1"/>
          </p:cNvSpPr>
          <p:nvPr>
            <p:ph sz="quarter" idx="15"/>
            <p:custDataLst>
              <p:tags r:id="rId5"/>
            </p:custDataLst>
          </p:nvPr>
        </p:nvSpPr>
        <p:spPr>
          <a:xfrm>
            <a:off x="477839" y="1712913"/>
            <a:ext cx="73977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389F6FDE-9E87-EA69-B461-48DFA158CB53}"/>
              </a:ext>
            </a:extLst>
          </p:cNvPr>
          <p:cNvSpPr>
            <a:spLocks noGrp="1"/>
          </p:cNvSpPr>
          <p:nvPr>
            <p:ph type="body" sz="quarter" idx="37" hasCustomPrompt="1"/>
            <p:custDataLst>
              <p:tags r:id="rId6"/>
            </p:custDataLst>
          </p:nvPr>
        </p:nvSpPr>
        <p:spPr>
          <a:xfrm>
            <a:off x="470310" y="6466125"/>
            <a:ext cx="7405279"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81558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og 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09083C-EF8C-7AB3-5434-4BD6F9142542}"/>
              </a:ext>
            </a:extLst>
          </p:cNvPr>
          <p:cNvSpPr>
            <a:spLocks noGrp="1"/>
          </p:cNvSpPr>
          <p:nvPr>
            <p:ph type="pic" sz="quarter" idx="14" hasCustomPrompt="1"/>
            <p:custDataLst>
              <p:tags r:id="rId1"/>
            </p:custDataLst>
          </p:nvPr>
        </p:nvSpPr>
        <p:spPr>
          <a:xfrm>
            <a:off x="5273676" y="0"/>
            <a:ext cx="6918324" cy="6858000"/>
          </a:xfrm>
          <a:prstGeom prst="rect">
            <a:avLst/>
          </a:prstGeom>
          <a:solidFill>
            <a:schemeClr val="bg2"/>
          </a:solidFill>
        </p:spPr>
        <p:txBody>
          <a:bodyPr tIns="144000"/>
          <a:lstStyle>
            <a:lvl1pPr marL="0" indent="0" algn="ctr">
              <a:spcBef>
                <a:spcPts val="0"/>
              </a:spcBef>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dirty="0"/>
              <a:t>Klik på pladsholderen og indsæt billede via Image Shopper</a:t>
            </a:r>
          </a:p>
        </p:txBody>
      </p:sp>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2"/>
            </p:custDataLst>
          </p:nvPr>
        </p:nvSpPr>
        <p:spPr>
          <a:xfrm>
            <a:off x="477839" y="477838"/>
            <a:ext cx="4521199" cy="957262"/>
          </a:xfrm>
        </p:spPr>
        <p:txBody>
          <a:bodyPr/>
          <a:lstStyle/>
          <a:p>
            <a:r>
              <a:rPr lang="da-DK" noProof="0" dirty="0"/>
              <a:t>Klik for at tilføje overskrift</a:t>
            </a:r>
            <a:endParaRPr lang="da-DK" dirty="0"/>
          </a:p>
        </p:txBody>
      </p:sp>
      <p:sp>
        <p:nvSpPr>
          <p:cNvPr id="5" name="Date Placeholder 4">
            <a:extLst>
              <a:ext uri="{FF2B5EF4-FFF2-40B4-BE49-F238E27FC236}">
                <a16:creationId xmlns:a16="http://schemas.microsoft.com/office/drawing/2014/main" id="{AD2F5F59-CD9F-6676-8C41-E2F86AA70B7C}"/>
              </a:ext>
            </a:extLst>
          </p:cNvPr>
          <p:cNvSpPr>
            <a:spLocks noGrp="1"/>
          </p:cNvSpPr>
          <p:nvPr>
            <p:ph type="dt" sz="half" idx="10"/>
            <p:custDataLst>
              <p:tags r:id="rId3"/>
            </p:custDataLst>
          </p:nvPr>
        </p:nvSpPr>
        <p:spPr/>
        <p:txBody>
          <a:bodyPr/>
          <a:lstStyle/>
          <a:p>
            <a:fld id="{F1E155DD-8A23-4BA6-AD54-51E3DF24C325}" type="datetime2">
              <a:rPr lang="da-DK" smtClean="0"/>
              <a:t>26. august 2024</a:t>
            </a:fld>
            <a:endParaRPr lang="da-DK" dirty="0"/>
          </a:p>
        </p:txBody>
      </p:sp>
      <p:sp>
        <p:nvSpPr>
          <p:cNvPr id="9" name="Slide Number Placeholder 8">
            <a:extLst>
              <a:ext uri="{FF2B5EF4-FFF2-40B4-BE49-F238E27FC236}">
                <a16:creationId xmlns:a16="http://schemas.microsoft.com/office/drawing/2014/main" id="{A43B1B4F-E879-3AD0-7F2A-7EDD50098703}"/>
              </a:ext>
            </a:extLst>
          </p:cNvPr>
          <p:cNvSpPr>
            <a:spLocks noGrp="1"/>
          </p:cNvSpPr>
          <p:nvPr>
            <p:ph type="sldNum" sz="quarter" idx="12"/>
            <p:custDataLst>
              <p:tags r:id="rId4"/>
            </p:custDataLst>
          </p:nvPr>
        </p:nvSpPr>
        <p:spPr/>
        <p:txBody>
          <a:bodyPr/>
          <a:lstStyle/>
          <a:p>
            <a:fld id="{D75CFEF7-0207-45CF-AA06-C9A1B1914470}" type="slidenum">
              <a:rPr lang="da-DK" smtClean="0"/>
              <a:pPr/>
              <a:t>‹nr.›</a:t>
            </a:fld>
            <a:endParaRPr lang="da-DK" dirty="0"/>
          </a:p>
        </p:txBody>
      </p:sp>
      <p:sp>
        <p:nvSpPr>
          <p:cNvPr id="4" name="Pladsholder til tekst 3">
            <a:extLst>
              <a:ext uri="{FF2B5EF4-FFF2-40B4-BE49-F238E27FC236}">
                <a16:creationId xmlns:a16="http://schemas.microsoft.com/office/drawing/2014/main" id="{D4629654-7BFE-F029-8DB7-AEB5C6A761F9}"/>
              </a:ext>
            </a:extLst>
          </p:cNvPr>
          <p:cNvSpPr>
            <a:spLocks noGrp="1"/>
          </p:cNvSpPr>
          <p:nvPr>
            <p:ph type="body" sz="quarter" idx="15"/>
            <p:custDataLst>
              <p:tags r:id="rId5"/>
            </p:custDataLst>
          </p:nvPr>
        </p:nvSpPr>
        <p:spPr>
          <a:xfrm>
            <a:off x="477838" y="1712913"/>
            <a:ext cx="4521199"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6" name="Pladsholder til tekst 27">
            <a:extLst>
              <a:ext uri="{FF2B5EF4-FFF2-40B4-BE49-F238E27FC236}">
                <a16:creationId xmlns:a16="http://schemas.microsoft.com/office/drawing/2014/main" id="{A91873FA-AA51-8CF1-2DCC-9C4835178B6E}"/>
              </a:ext>
            </a:extLst>
          </p:cNvPr>
          <p:cNvSpPr>
            <a:spLocks noGrp="1"/>
          </p:cNvSpPr>
          <p:nvPr>
            <p:ph type="body" sz="quarter" idx="37" hasCustomPrompt="1"/>
            <p:custDataLst>
              <p:tags r:id="rId6"/>
            </p:custDataLst>
          </p:nvPr>
        </p:nvSpPr>
        <p:spPr>
          <a:xfrm>
            <a:off x="470311" y="6466125"/>
            <a:ext cx="4528728"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8710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ea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BA92-D9D9-DF26-699D-925637B56E32}"/>
              </a:ext>
            </a:extLst>
          </p:cNvPr>
          <p:cNvSpPr>
            <a:spLocks noGrp="1"/>
          </p:cNvSpPr>
          <p:nvPr>
            <p:ph type="title" hasCustomPrompt="1"/>
            <p:custDataLst>
              <p:tags r:id="rId1"/>
            </p:custDataLst>
          </p:nvPr>
        </p:nvSpPr>
        <p:spPr>
          <a:xfrm>
            <a:off x="477839" y="752475"/>
            <a:ext cx="5480049" cy="2470150"/>
          </a:xfrm>
        </p:spPr>
        <p:txBody>
          <a:bodyPr anchor="t"/>
          <a:lstStyle>
            <a:lvl1pPr algn="l">
              <a:defRPr sz="4000">
                <a:latin typeface="+mj-lt"/>
                <a:ea typeface="Roboto Light" panose="02000000000000000000" pitchFamily="2" charset="0"/>
              </a:defRPr>
            </a:lvl1pPr>
          </a:lstStyle>
          <a:p>
            <a:r>
              <a:rPr lang="da-DK" noProof="0" dirty="0"/>
              <a:t>Klik for at tilføje overskrift</a:t>
            </a:r>
            <a:endParaRPr lang="da-DK" dirty="0"/>
          </a:p>
        </p:txBody>
      </p:sp>
      <p:sp>
        <p:nvSpPr>
          <p:cNvPr id="3" name="Lige forbindelse 3">
            <a:extLst>
              <a:ext uri="{FF2B5EF4-FFF2-40B4-BE49-F238E27FC236}">
                <a16:creationId xmlns:a16="http://schemas.microsoft.com/office/drawing/2014/main" id="{E2A5F05A-4FF9-A00E-5C0B-688852860C60}"/>
              </a:ext>
            </a:extLst>
          </p:cNvPr>
          <p:cNvSpPr/>
          <p:nvPr>
            <p:custDataLst>
              <p:tags r:id="rId2"/>
            </p:custDataLst>
          </p:nvPr>
        </p:nvSpPr>
        <p:spPr>
          <a:xfrm>
            <a:off x="477835" y="480424"/>
            <a:ext cx="284880"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18660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eaker Mø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BA92-D9D9-DF26-699D-925637B56E32}"/>
              </a:ext>
            </a:extLst>
          </p:cNvPr>
          <p:cNvSpPr>
            <a:spLocks noGrp="1"/>
          </p:cNvSpPr>
          <p:nvPr>
            <p:ph type="title" hasCustomPrompt="1"/>
            <p:custDataLst>
              <p:tags r:id="rId1"/>
            </p:custDataLst>
          </p:nvPr>
        </p:nvSpPr>
        <p:spPr>
          <a:xfrm>
            <a:off x="477839" y="752475"/>
            <a:ext cx="5480050" cy="2470150"/>
          </a:xfrm>
        </p:spPr>
        <p:txBody>
          <a:bodyPr anchor="t"/>
          <a:lstStyle>
            <a:lvl1pPr algn="l">
              <a:defRPr sz="4000">
                <a:solidFill>
                  <a:schemeClr val="bg1"/>
                </a:solidFill>
                <a:latin typeface="+mj-lt"/>
                <a:ea typeface="Roboto Light" panose="02000000000000000000" pitchFamily="2" charset="0"/>
              </a:defRPr>
            </a:lvl1pPr>
          </a:lstStyle>
          <a:p>
            <a:r>
              <a:rPr lang="da-DK" noProof="0" dirty="0"/>
              <a:t>Klik for at tilføje overskrift</a:t>
            </a:r>
            <a:endParaRPr lang="da-DK" dirty="0"/>
          </a:p>
        </p:txBody>
      </p:sp>
      <p:sp>
        <p:nvSpPr>
          <p:cNvPr id="3" name="Lige forbindelse 3">
            <a:extLst>
              <a:ext uri="{FF2B5EF4-FFF2-40B4-BE49-F238E27FC236}">
                <a16:creationId xmlns:a16="http://schemas.microsoft.com/office/drawing/2014/main" id="{F4A642E1-67BA-3F83-2F4A-916AE7DF3939}"/>
              </a:ext>
            </a:extLst>
          </p:cNvPr>
          <p:cNvSpPr/>
          <p:nvPr>
            <p:custDataLst>
              <p:tags r:id="rId2"/>
            </p:custDataLst>
          </p:nvPr>
        </p:nvSpPr>
        <p:spPr>
          <a:xfrm>
            <a:off x="477835" y="480424"/>
            <a:ext cx="284880" cy="0"/>
          </a:xfrm>
          <a:prstGeom prst="line">
            <a:avLst/>
          </a:prstGeom>
          <a:ln w="25400">
            <a:solidFill>
              <a:srgbClr val="F75019"/>
            </a:solidFill>
            <a:miter/>
          </a:ln>
        </p:spPr>
        <p:txBody>
          <a:bodyPr lIns="45719" rIns="45719"/>
          <a:lstStyle/>
          <a:p>
            <a:endParaRPr lang="da-DK" dirty="0"/>
          </a:p>
        </p:txBody>
      </p:sp>
    </p:spTree>
    <p:extLst>
      <p:ext uri="{BB962C8B-B14F-4D97-AF65-F5344CB8AC3E}">
        <p14:creationId xmlns:p14="http://schemas.microsoft.com/office/powerpoint/2010/main" val="88602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08BC-845B-220A-468F-37F8C03AABD8}"/>
              </a:ext>
            </a:extLst>
          </p:cNvPr>
          <p:cNvSpPr>
            <a:spLocks noGrp="1"/>
          </p:cNvSpPr>
          <p:nvPr>
            <p:ph type="title" hasCustomPrompt="1"/>
            <p:custDataLst>
              <p:tags r:id="rId1"/>
            </p:custDataLst>
          </p:nvPr>
        </p:nvSpPr>
        <p:spPr/>
        <p:txBody>
          <a:bodyPr/>
          <a:lstStyle/>
          <a:p>
            <a:r>
              <a:rPr lang="da-DK" noProof="0" dirty="0"/>
              <a:t>Klik for at tilføje overskrift</a:t>
            </a:r>
            <a:endParaRPr lang="da-DK" dirty="0"/>
          </a:p>
        </p:txBody>
      </p:sp>
      <p:sp>
        <p:nvSpPr>
          <p:cNvPr id="11" name="Date Placeholder 10">
            <a:extLst>
              <a:ext uri="{FF2B5EF4-FFF2-40B4-BE49-F238E27FC236}">
                <a16:creationId xmlns:a16="http://schemas.microsoft.com/office/drawing/2014/main" id="{175E3B9F-60A5-5A32-A790-BD3F65DBE0DD}"/>
              </a:ext>
            </a:extLst>
          </p:cNvPr>
          <p:cNvSpPr>
            <a:spLocks noGrp="1"/>
          </p:cNvSpPr>
          <p:nvPr>
            <p:ph type="dt" sz="half" idx="10"/>
            <p:custDataLst>
              <p:tags r:id="rId2"/>
            </p:custDataLst>
          </p:nvPr>
        </p:nvSpPr>
        <p:spPr/>
        <p:txBody>
          <a:bodyPr/>
          <a:lstStyle/>
          <a:p>
            <a:fld id="{B7DA0B09-F8F6-43C4-8B4C-73AE3241B8E9}" type="datetime2">
              <a:rPr lang="da-DK" smtClean="0"/>
              <a:t>26. august 2024</a:t>
            </a:fld>
            <a:endParaRPr lang="da-DK" dirty="0"/>
          </a:p>
        </p:txBody>
      </p:sp>
      <p:sp>
        <p:nvSpPr>
          <p:cNvPr id="13" name="Slide Number Placeholder 12">
            <a:extLst>
              <a:ext uri="{FF2B5EF4-FFF2-40B4-BE49-F238E27FC236}">
                <a16:creationId xmlns:a16="http://schemas.microsoft.com/office/drawing/2014/main" id="{AADA2BFC-C158-CE0E-1728-AD597A5C237F}"/>
              </a:ext>
            </a:extLst>
          </p:cNvPr>
          <p:cNvSpPr>
            <a:spLocks noGrp="1"/>
          </p:cNvSpPr>
          <p:nvPr>
            <p:ph type="sldNum" sz="quarter" idx="12"/>
            <p:custDataLst>
              <p:tags r:id="rId3"/>
            </p:custDataLst>
          </p:nvPr>
        </p:nvSpPr>
        <p:spPr/>
        <p:txBody>
          <a:bodyPr/>
          <a:lstStyle/>
          <a:p>
            <a:fld id="{D75CFEF7-0207-45CF-AA06-C9A1B1914470}" type="slidenum">
              <a:rPr lang="da-DK" smtClean="0"/>
              <a:pPr/>
              <a:t>‹nr.›</a:t>
            </a:fld>
            <a:endParaRPr lang="da-DK" dirty="0"/>
          </a:p>
        </p:txBody>
      </p:sp>
      <p:sp>
        <p:nvSpPr>
          <p:cNvPr id="6" name="Pladsholder til indhold 5">
            <a:extLst>
              <a:ext uri="{FF2B5EF4-FFF2-40B4-BE49-F238E27FC236}">
                <a16:creationId xmlns:a16="http://schemas.microsoft.com/office/drawing/2014/main" id="{71A9F04E-574D-A55A-0431-DF78DC415D5A}"/>
              </a:ext>
            </a:extLst>
          </p:cNvPr>
          <p:cNvSpPr>
            <a:spLocks noGrp="1"/>
          </p:cNvSpPr>
          <p:nvPr>
            <p:ph sz="quarter" idx="13"/>
            <p:custDataLst>
              <p:tags r:id="rId4"/>
            </p:custDataLst>
          </p:nvPr>
        </p:nvSpPr>
        <p:spPr>
          <a:xfrm>
            <a:off x="477838" y="1712913"/>
            <a:ext cx="54800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indhold 5">
            <a:extLst>
              <a:ext uri="{FF2B5EF4-FFF2-40B4-BE49-F238E27FC236}">
                <a16:creationId xmlns:a16="http://schemas.microsoft.com/office/drawing/2014/main" id="{47353915-CDDA-54AF-8EDB-2089533367A2}"/>
              </a:ext>
            </a:extLst>
          </p:cNvPr>
          <p:cNvSpPr>
            <a:spLocks noGrp="1"/>
          </p:cNvSpPr>
          <p:nvPr>
            <p:ph sz="quarter" idx="14"/>
            <p:custDataLst>
              <p:tags r:id="rId5"/>
            </p:custDataLst>
          </p:nvPr>
        </p:nvSpPr>
        <p:spPr>
          <a:xfrm>
            <a:off x="6232525" y="1712913"/>
            <a:ext cx="54800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27">
            <a:extLst>
              <a:ext uri="{FF2B5EF4-FFF2-40B4-BE49-F238E27FC236}">
                <a16:creationId xmlns:a16="http://schemas.microsoft.com/office/drawing/2014/main" id="{D4E7F286-4E48-89FB-265B-5653A2B941DB}"/>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dirty="0"/>
              <a:t>Fodnote</a:t>
            </a:r>
          </a:p>
        </p:txBody>
      </p:sp>
    </p:spTree>
    <p:extLst>
      <p:ext uri="{BB962C8B-B14F-4D97-AF65-F5344CB8AC3E}">
        <p14:creationId xmlns:p14="http://schemas.microsoft.com/office/powerpoint/2010/main" val="203343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tags" Target="../tags/tag10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ags" Target="../tags/tag10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ags" Target="../tags/tag106.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ags" Target="../tags/tag105.xml"/><Relationship Id="rId28" Type="http://schemas.openxmlformats.org/officeDocument/2006/relationships/image" Target="../media/image1.e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104.xml"/><Relationship Id="rId27"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DEE2CC1-1E54-7DDC-E7BF-53FF57C354B5}"/>
              </a:ext>
            </a:extLst>
          </p:cNvPr>
          <p:cNvGraphicFramePr>
            <a:graphicFrameLocks noChangeAspect="1"/>
          </p:cNvGraphicFramePr>
          <p:nvPr userDrawn="1">
            <p:custDataLst>
              <p:tags r:id="rId22"/>
            </p:custDataLst>
            <p:extLst>
              <p:ext uri="{D42A27DB-BD31-4B8C-83A1-F6EECF244321}">
                <p14:modId xmlns:p14="http://schemas.microsoft.com/office/powerpoint/2010/main" val="2360541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5" name="think-cell data - do not delete" hidden="1">
                        <a:extLst>
                          <a:ext uri="{FF2B5EF4-FFF2-40B4-BE49-F238E27FC236}">
                            <a16:creationId xmlns:a16="http://schemas.microsoft.com/office/drawing/2014/main" id="{9DEE2CC1-1E54-7DDC-E7BF-53FF57C354B5}"/>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256360F-78EE-6709-3E4B-FF910623FE78}"/>
              </a:ext>
            </a:extLst>
          </p:cNvPr>
          <p:cNvSpPr>
            <a:spLocks noGrp="1"/>
          </p:cNvSpPr>
          <p:nvPr>
            <p:ph type="title"/>
            <p:custDataLst>
              <p:tags r:id="rId23"/>
            </p:custDataLst>
          </p:nvPr>
        </p:nvSpPr>
        <p:spPr>
          <a:xfrm>
            <a:off x="477838" y="477838"/>
            <a:ext cx="11234737" cy="957262"/>
          </a:xfrm>
          <a:prstGeom prst="rect">
            <a:avLst/>
          </a:prstGeom>
        </p:spPr>
        <p:txBody>
          <a:bodyPr vert="horz" lIns="0" tIns="0" rIns="0" bIns="0" rtlCol="0" anchor="t">
            <a:noAutofit/>
          </a:bodyPr>
          <a:lstStyle/>
          <a:p>
            <a:r>
              <a:rPr lang="da-DK" noProof="0" dirty="0"/>
              <a:t>Klik for at tilføje overskrift</a:t>
            </a:r>
          </a:p>
        </p:txBody>
      </p:sp>
      <p:sp>
        <p:nvSpPr>
          <p:cNvPr id="4" name="Date Placeholder 3">
            <a:extLst>
              <a:ext uri="{FF2B5EF4-FFF2-40B4-BE49-F238E27FC236}">
                <a16:creationId xmlns:a16="http://schemas.microsoft.com/office/drawing/2014/main" id="{6DAC4F94-B263-E4E2-A482-60C9622ECE5E}"/>
              </a:ext>
            </a:extLst>
          </p:cNvPr>
          <p:cNvSpPr>
            <a:spLocks noGrp="1"/>
          </p:cNvSpPr>
          <p:nvPr>
            <p:ph type="dt" sz="half" idx="2"/>
            <p:custDataLst>
              <p:tags r:id="rId24"/>
            </p:custDataLst>
          </p:nvPr>
        </p:nvSpPr>
        <p:spPr>
          <a:xfrm>
            <a:off x="9109075" y="6466125"/>
            <a:ext cx="1644650" cy="158750"/>
          </a:xfrm>
          <a:prstGeom prst="rect">
            <a:avLst/>
          </a:prstGeom>
        </p:spPr>
        <p:txBody>
          <a:bodyPr vert="horz" lIns="0" tIns="0" rIns="0" bIns="0" rtlCol="0" anchor="t" anchorCtr="0">
            <a:noAutofit/>
          </a:bodyPr>
          <a:lstStyle>
            <a:lvl1pPr algn="r">
              <a:defRPr sz="1000">
                <a:solidFill>
                  <a:schemeClr val="tx2"/>
                </a:solidFill>
              </a:defRPr>
            </a:lvl1pPr>
          </a:lstStyle>
          <a:p>
            <a:fld id="{5C2AF0A8-3296-4AA6-8252-7E3154A07404}" type="datetime2">
              <a:rPr lang="da-DK" smtClean="0"/>
              <a:t>26. august 2024</a:t>
            </a:fld>
            <a:endParaRPr lang="da-DK" dirty="0"/>
          </a:p>
        </p:txBody>
      </p:sp>
      <p:sp>
        <p:nvSpPr>
          <p:cNvPr id="6" name="Slide Number Placeholder 5">
            <a:extLst>
              <a:ext uri="{FF2B5EF4-FFF2-40B4-BE49-F238E27FC236}">
                <a16:creationId xmlns:a16="http://schemas.microsoft.com/office/drawing/2014/main" id="{6ECE6D6A-C377-60A6-8D59-C6D1333FDD2C}"/>
              </a:ext>
            </a:extLst>
          </p:cNvPr>
          <p:cNvSpPr>
            <a:spLocks noGrp="1"/>
          </p:cNvSpPr>
          <p:nvPr>
            <p:ph type="sldNum" sz="quarter" idx="4"/>
            <p:custDataLst>
              <p:tags r:id="rId25"/>
            </p:custDataLst>
          </p:nvPr>
        </p:nvSpPr>
        <p:spPr>
          <a:xfrm>
            <a:off x="11241088" y="6464537"/>
            <a:ext cx="471487" cy="160338"/>
          </a:xfrm>
          <a:prstGeom prst="rect">
            <a:avLst/>
          </a:prstGeom>
        </p:spPr>
        <p:txBody>
          <a:bodyPr vert="horz" lIns="0" tIns="0" rIns="0" bIns="0" rtlCol="0" anchor="t" anchorCtr="0"/>
          <a:lstStyle>
            <a:lvl1pPr algn="r">
              <a:defRPr lang="en-US" sz="1000" kern="1200" smtClean="0">
                <a:solidFill>
                  <a:schemeClr val="tx2"/>
                </a:solidFill>
                <a:latin typeface="+mn-lt"/>
                <a:ea typeface="+mn-ea"/>
                <a:cs typeface="+mn-cs"/>
              </a:defRPr>
            </a:lvl1pPr>
          </a:lstStyle>
          <a:p>
            <a:fld id="{D75CFEF7-0207-45CF-AA06-C9A1B1914470}" type="slidenum">
              <a:rPr lang="da-DK" smtClean="0"/>
              <a:pPr/>
              <a:t>‹nr.›</a:t>
            </a:fld>
            <a:endParaRPr lang="da-DK" dirty="0"/>
          </a:p>
        </p:txBody>
      </p:sp>
      <p:sp>
        <p:nvSpPr>
          <p:cNvPr id="7" name="Pladsholder til tekst 6">
            <a:extLst>
              <a:ext uri="{FF2B5EF4-FFF2-40B4-BE49-F238E27FC236}">
                <a16:creationId xmlns:a16="http://schemas.microsoft.com/office/drawing/2014/main" id="{70B5A8C6-1138-2248-30D3-2AB5D9B70D0F}"/>
              </a:ext>
            </a:extLst>
          </p:cNvPr>
          <p:cNvSpPr>
            <a:spLocks noGrp="1"/>
          </p:cNvSpPr>
          <p:nvPr>
            <p:ph type="body" idx="1"/>
            <p:custDataLst>
              <p:tags r:id="rId26"/>
            </p:custDataLst>
          </p:nvPr>
        </p:nvSpPr>
        <p:spPr>
          <a:xfrm>
            <a:off x="477837" y="1712913"/>
            <a:ext cx="11234737" cy="4665662"/>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0643486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815" r:id="rId19"/>
    <p:sldLayoutId id="2147483837" r:id="rId20"/>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p:titleStyle>
    <p:bodyStyle>
      <a:lvl1pPr marL="157163" indent="-157163" algn="l" defTabSz="914400" rtl="0" eaLnBrk="1" latinLnBrk="0" hangingPunct="1">
        <a:lnSpc>
          <a:spcPct val="100000"/>
        </a:lnSpc>
        <a:spcBef>
          <a:spcPts val="800"/>
        </a:spcBef>
        <a:buFont typeface="Roboto" panose="02000000000000000000" pitchFamily="2" charset="0"/>
        <a:buChar char="•"/>
        <a:tabLst/>
        <a:defRPr sz="1600" kern="1200">
          <a:solidFill>
            <a:schemeClr val="tx1"/>
          </a:solidFill>
          <a:latin typeface="+mn-lt"/>
          <a:ea typeface="+mn-ea"/>
          <a:cs typeface="+mn-cs"/>
        </a:defRPr>
      </a:lvl1pPr>
      <a:lvl2pPr marL="312738" indent="-138113" algn="l" defTabSz="914400" rtl="0" eaLnBrk="1" latinLnBrk="0" hangingPunct="1">
        <a:lnSpc>
          <a:spcPct val="100000"/>
        </a:lnSpc>
        <a:spcBef>
          <a:spcPts val="800"/>
        </a:spcBef>
        <a:buFont typeface="Roboto" panose="02000000000000000000" pitchFamily="2" charset="0"/>
        <a:buChar char="‑"/>
        <a:defRPr sz="1600" kern="1200">
          <a:solidFill>
            <a:schemeClr val="tx1"/>
          </a:solidFill>
          <a:latin typeface="+mn-lt"/>
          <a:ea typeface="+mn-ea"/>
          <a:cs typeface="+mn-cs"/>
        </a:defRPr>
      </a:lvl2pPr>
      <a:lvl3pPr marL="625475" indent="-90488" algn="l" defTabSz="914400" rtl="0" eaLnBrk="1" latinLnBrk="0" hangingPunct="1">
        <a:lnSpc>
          <a:spcPct val="100000"/>
        </a:lnSpc>
        <a:spcBef>
          <a:spcPts val="400"/>
        </a:spcBef>
        <a:buFont typeface="Roboto" panose="02000000000000000000" pitchFamily="2" charset="0"/>
        <a:buChar char="•"/>
        <a:defRPr sz="1000" kern="1200">
          <a:solidFill>
            <a:schemeClr val="tx1"/>
          </a:solidFill>
          <a:latin typeface="+mn-lt"/>
          <a:ea typeface="+mn-ea"/>
          <a:cs typeface="+mn-cs"/>
        </a:defRPr>
      </a:lvl3pPr>
      <a:lvl4pPr marL="625475" indent="-90488" algn="l" defTabSz="914400" rtl="0" eaLnBrk="1" latinLnBrk="0" hangingPunct="1">
        <a:lnSpc>
          <a:spcPct val="100000"/>
        </a:lnSpc>
        <a:spcBef>
          <a:spcPts val="0"/>
        </a:spcBef>
        <a:buFont typeface="Roboto" panose="02000000000000000000" pitchFamily="2" charset="0"/>
        <a:buChar char="•"/>
        <a:defRPr sz="1000" kern="1200">
          <a:solidFill>
            <a:schemeClr val="tx1"/>
          </a:solidFill>
          <a:latin typeface="+mn-lt"/>
          <a:ea typeface="+mn-ea"/>
          <a:cs typeface="+mn-cs"/>
        </a:defRPr>
      </a:lvl4pPr>
      <a:lvl5pPr marL="625475" indent="-90488" algn="l" defTabSz="914400" rtl="0" eaLnBrk="1" latinLnBrk="0" hangingPunct="1">
        <a:lnSpc>
          <a:spcPct val="100000"/>
        </a:lnSpc>
        <a:spcBef>
          <a:spcPts val="0"/>
        </a:spcBef>
        <a:buFont typeface="Roboto" panose="02000000000000000000" pitchFamily="2" charset="0"/>
        <a:buChar char="•"/>
        <a:defRPr sz="1000" kern="1200">
          <a:solidFill>
            <a:schemeClr val="tx1"/>
          </a:solidFill>
          <a:latin typeface="+mn-lt"/>
          <a:ea typeface="+mn-ea"/>
          <a:cs typeface="+mn-cs"/>
        </a:defRPr>
      </a:lvl5pPr>
      <a:lvl6pPr marL="1778000" indent="-138113" algn="l" defTabSz="914400" rtl="0" eaLnBrk="1" latinLnBrk="0" hangingPunct="1">
        <a:lnSpc>
          <a:spcPct val="90000"/>
        </a:lnSpc>
        <a:spcBef>
          <a:spcPts val="500"/>
        </a:spcBef>
        <a:buFont typeface="Roboto" panose="02000000000000000000" pitchFamily="2" charset="0"/>
        <a:buChar char="•"/>
        <a:defRPr sz="1000" kern="1200">
          <a:solidFill>
            <a:schemeClr val="tx1"/>
          </a:solidFill>
          <a:latin typeface="+mn-lt"/>
          <a:ea typeface="+mn-ea"/>
          <a:cs typeface="+mn-cs"/>
        </a:defRPr>
      </a:lvl6pPr>
      <a:lvl7pPr marL="1778000" indent="-138113" algn="l" defTabSz="914400" rtl="0" eaLnBrk="1" latinLnBrk="0" hangingPunct="1">
        <a:lnSpc>
          <a:spcPct val="90000"/>
        </a:lnSpc>
        <a:spcBef>
          <a:spcPts val="500"/>
        </a:spcBef>
        <a:buFont typeface="Roboto" panose="02000000000000000000" pitchFamily="2" charset="0"/>
        <a:buChar char="•"/>
        <a:defRPr sz="1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boto" panose="02000000000000000000"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boto" panose="02000000000000000000"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3" userDrawn="1">
          <p15:clr>
            <a:srgbClr val="BEBEBE"/>
          </p15:clr>
        </p15:guide>
        <p15:guide id="264" pos="7680" userDrawn="1">
          <p15:clr>
            <a:srgbClr val="BEBEBE"/>
          </p15:clr>
        </p15:guide>
        <p15:guide id="265" pos="301" userDrawn="1">
          <p15:clr>
            <a:srgbClr val="F26B43"/>
          </p15:clr>
        </p15:guide>
        <p15:guide id="266" pos="387" userDrawn="1">
          <p15:clr>
            <a:srgbClr val="BEBEBE"/>
          </p15:clr>
        </p15:guide>
        <p15:guide id="267" pos="473" userDrawn="1">
          <p15:clr>
            <a:srgbClr val="BEBEBE"/>
          </p15:clr>
        </p15:guide>
        <p15:guide id="268" pos="560" userDrawn="1">
          <p15:clr>
            <a:srgbClr val="BEBEBE"/>
          </p15:clr>
        </p15:guide>
        <p15:guide id="269" pos="646" userDrawn="1">
          <p15:clr>
            <a:srgbClr val="BEBEBE"/>
          </p15:clr>
        </p15:guide>
        <p15:guide id="270" pos="733" userDrawn="1">
          <p15:clr>
            <a:srgbClr val="F26B43"/>
          </p15:clr>
        </p15:guide>
        <p15:guide id="271" pos="819" userDrawn="1">
          <p15:clr>
            <a:srgbClr val="BEBEBE"/>
          </p15:clr>
        </p15:guide>
        <p15:guide id="272" pos="905" userDrawn="1">
          <p15:clr>
            <a:srgbClr val="F26B43"/>
          </p15:clr>
        </p15:guide>
        <p15:guide id="273" pos="992" userDrawn="1">
          <p15:clr>
            <a:srgbClr val="BEBEBE"/>
          </p15:clr>
        </p15:guide>
        <p15:guide id="274" pos="1078" userDrawn="1">
          <p15:clr>
            <a:srgbClr val="BEBEBE"/>
          </p15:clr>
        </p15:guide>
        <p15:guide id="275" pos="1164" userDrawn="1">
          <p15:clr>
            <a:srgbClr val="BEBEBE"/>
          </p15:clr>
        </p15:guide>
        <p15:guide id="276" pos="1250" userDrawn="1">
          <p15:clr>
            <a:srgbClr val="BEBEBE"/>
          </p15:clr>
        </p15:guide>
        <p15:guide id="277" pos="1337" userDrawn="1">
          <p15:clr>
            <a:srgbClr val="F26B43"/>
          </p15:clr>
        </p15:guide>
        <p15:guide id="278" pos="1423" userDrawn="1">
          <p15:clr>
            <a:srgbClr val="BEBEBE"/>
          </p15:clr>
        </p15:guide>
        <p15:guide id="279" pos="1509" userDrawn="1">
          <p15:clr>
            <a:srgbClr val="F26B43"/>
          </p15:clr>
        </p15:guide>
        <p15:guide id="280" pos="1596" userDrawn="1">
          <p15:clr>
            <a:srgbClr val="BEBEBE"/>
          </p15:clr>
        </p15:guide>
        <p15:guide id="281" pos="1682" userDrawn="1">
          <p15:clr>
            <a:srgbClr val="BEBEBE"/>
          </p15:clr>
        </p15:guide>
        <p15:guide id="282" pos="1768" userDrawn="1">
          <p15:clr>
            <a:srgbClr val="BEBEBE"/>
          </p15:clr>
        </p15:guide>
        <p15:guide id="283" pos="1855" userDrawn="1">
          <p15:clr>
            <a:srgbClr val="BEBEBE"/>
          </p15:clr>
        </p15:guide>
        <p15:guide id="284" pos="1941" userDrawn="1">
          <p15:clr>
            <a:srgbClr val="F26B43"/>
          </p15:clr>
        </p15:guide>
        <p15:guide id="285" pos="2027" userDrawn="1">
          <p15:clr>
            <a:srgbClr val="BEBEBE"/>
          </p15:clr>
        </p15:guide>
        <p15:guide id="286" pos="2113" userDrawn="1">
          <p15:clr>
            <a:srgbClr val="F26B43"/>
          </p15:clr>
        </p15:guide>
        <p15:guide id="287" pos="2200" userDrawn="1">
          <p15:clr>
            <a:srgbClr val="BEBEBE"/>
          </p15:clr>
        </p15:guide>
        <p15:guide id="288" pos="2286" userDrawn="1">
          <p15:clr>
            <a:srgbClr val="BEBEBE"/>
          </p15:clr>
        </p15:guide>
        <p15:guide id="289" pos="2372" userDrawn="1">
          <p15:clr>
            <a:srgbClr val="BEBEBE"/>
          </p15:clr>
        </p15:guide>
        <p15:guide id="290" pos="2459" userDrawn="1">
          <p15:clr>
            <a:srgbClr val="BEBEBE"/>
          </p15:clr>
        </p15:guide>
        <p15:guide id="291" pos="2545" userDrawn="1">
          <p15:clr>
            <a:srgbClr val="F26B43"/>
          </p15:clr>
        </p15:guide>
        <p15:guide id="292" pos="2631" userDrawn="1">
          <p15:clr>
            <a:srgbClr val="BEBEBE"/>
          </p15:clr>
        </p15:guide>
        <p15:guide id="293" pos="2718" userDrawn="1">
          <p15:clr>
            <a:srgbClr val="F26B43"/>
          </p15:clr>
        </p15:guide>
        <p15:guide id="294" pos="2804" userDrawn="1">
          <p15:clr>
            <a:srgbClr val="BEBEBE"/>
          </p15:clr>
        </p15:guide>
        <p15:guide id="295" pos="2890" userDrawn="1">
          <p15:clr>
            <a:srgbClr val="BEBEBE"/>
          </p15:clr>
        </p15:guide>
        <p15:guide id="296" pos="2976" userDrawn="1">
          <p15:clr>
            <a:srgbClr val="BEBEBE"/>
          </p15:clr>
        </p15:guide>
        <p15:guide id="297" pos="3063" userDrawn="1">
          <p15:clr>
            <a:srgbClr val="BEBEBE"/>
          </p15:clr>
        </p15:guide>
        <p15:guide id="298" pos="3149" userDrawn="1">
          <p15:clr>
            <a:srgbClr val="F26B43"/>
          </p15:clr>
        </p15:guide>
        <p15:guide id="299" pos="3235" userDrawn="1">
          <p15:clr>
            <a:srgbClr val="BEBEBE"/>
          </p15:clr>
        </p15:guide>
        <p15:guide id="300" pos="3322" userDrawn="1">
          <p15:clr>
            <a:srgbClr val="F26B43"/>
          </p15:clr>
        </p15:guide>
        <p15:guide id="301" pos="3408" userDrawn="1">
          <p15:clr>
            <a:srgbClr val="BEBEBE"/>
          </p15:clr>
        </p15:guide>
        <p15:guide id="302" pos="3494" userDrawn="1">
          <p15:clr>
            <a:srgbClr val="BEBEBE"/>
          </p15:clr>
        </p15:guide>
        <p15:guide id="303" pos="3581" userDrawn="1">
          <p15:clr>
            <a:srgbClr val="BEBEBE"/>
          </p15:clr>
        </p15:guide>
        <p15:guide id="304" pos="3667" userDrawn="1">
          <p15:clr>
            <a:srgbClr val="BEBEBE"/>
          </p15:clr>
        </p15:guide>
        <p15:guide id="305" pos="3753" userDrawn="1">
          <p15:clr>
            <a:srgbClr val="F26B43"/>
          </p15:clr>
        </p15:guide>
        <p15:guide id="306" pos="3840" userDrawn="1">
          <p15:clr>
            <a:srgbClr val="BEBEBE"/>
          </p15:clr>
        </p15:guide>
        <p15:guide id="307" pos="3926" userDrawn="1">
          <p15:clr>
            <a:srgbClr val="F26B43"/>
          </p15:clr>
        </p15:guide>
        <p15:guide id="308" pos="4012" userDrawn="1">
          <p15:clr>
            <a:srgbClr val="BEBEBE"/>
          </p15:clr>
        </p15:guide>
        <p15:guide id="309" pos="4098" userDrawn="1">
          <p15:clr>
            <a:srgbClr val="BEBEBE"/>
          </p15:clr>
        </p15:guide>
        <p15:guide id="310" pos="4185" userDrawn="1">
          <p15:clr>
            <a:srgbClr val="BEBEBE"/>
          </p15:clr>
        </p15:guide>
        <p15:guide id="311" pos="4271" userDrawn="1">
          <p15:clr>
            <a:srgbClr val="BEBEBE"/>
          </p15:clr>
        </p15:guide>
        <p15:guide id="312" pos="4357" userDrawn="1">
          <p15:clr>
            <a:srgbClr val="F26B43"/>
          </p15:clr>
        </p15:guide>
        <p15:guide id="313" pos="4444" userDrawn="1">
          <p15:clr>
            <a:srgbClr val="BEBEBE"/>
          </p15:clr>
        </p15:guide>
        <p15:guide id="314" pos="4530" userDrawn="1">
          <p15:clr>
            <a:srgbClr val="F26B43"/>
          </p15:clr>
        </p15:guide>
        <p15:guide id="315" pos="4616" userDrawn="1">
          <p15:clr>
            <a:srgbClr val="BEBEBE"/>
          </p15:clr>
        </p15:guide>
        <p15:guide id="316" pos="4703" userDrawn="1">
          <p15:clr>
            <a:srgbClr val="BEBEBE"/>
          </p15:clr>
        </p15:guide>
        <p15:guide id="317" pos="4789" userDrawn="1">
          <p15:clr>
            <a:srgbClr val="BEBEBE"/>
          </p15:clr>
        </p15:guide>
        <p15:guide id="318" pos="4875" userDrawn="1">
          <p15:clr>
            <a:srgbClr val="BEBEBE"/>
          </p15:clr>
        </p15:guide>
        <p15:guide id="319" pos="4961" userDrawn="1">
          <p15:clr>
            <a:srgbClr val="F26B43"/>
          </p15:clr>
        </p15:guide>
        <p15:guide id="320" pos="5048" userDrawn="1">
          <p15:clr>
            <a:srgbClr val="BEBEBE"/>
          </p15:clr>
        </p15:guide>
        <p15:guide id="321" pos="5134" userDrawn="1">
          <p15:clr>
            <a:srgbClr val="F26B43"/>
          </p15:clr>
        </p15:guide>
        <p15:guide id="322" pos="5220" userDrawn="1">
          <p15:clr>
            <a:srgbClr val="BEBEBE"/>
          </p15:clr>
        </p15:guide>
        <p15:guide id="323" pos="5307" userDrawn="1">
          <p15:clr>
            <a:srgbClr val="BEBEBE"/>
          </p15:clr>
        </p15:guide>
        <p15:guide id="324" pos="5393" userDrawn="1">
          <p15:clr>
            <a:srgbClr val="BEBEBE"/>
          </p15:clr>
        </p15:guide>
        <p15:guide id="325" pos="5479" userDrawn="1">
          <p15:clr>
            <a:srgbClr val="BEBEBE"/>
          </p15:clr>
        </p15:guide>
        <p15:guide id="326" pos="5566" userDrawn="1">
          <p15:clr>
            <a:srgbClr val="F26B43"/>
          </p15:clr>
        </p15:guide>
        <p15:guide id="327" pos="5652" userDrawn="1">
          <p15:clr>
            <a:srgbClr val="BEBEBE"/>
          </p15:clr>
        </p15:guide>
        <p15:guide id="328" pos="5738" userDrawn="1">
          <p15:clr>
            <a:srgbClr val="F26B43"/>
          </p15:clr>
        </p15:guide>
        <p15:guide id="329" pos="5824" userDrawn="1">
          <p15:clr>
            <a:srgbClr val="BEBEBE"/>
          </p15:clr>
        </p15:guide>
        <p15:guide id="330" pos="5911" userDrawn="1">
          <p15:clr>
            <a:srgbClr val="BEBEBE"/>
          </p15:clr>
        </p15:guide>
        <p15:guide id="331" pos="5997" userDrawn="1">
          <p15:clr>
            <a:srgbClr val="BEBEBE"/>
          </p15:clr>
        </p15:guide>
        <p15:guide id="332" pos="6083" userDrawn="1">
          <p15:clr>
            <a:srgbClr val="BEBEBE"/>
          </p15:clr>
        </p15:guide>
        <p15:guide id="333" pos="6170" userDrawn="1">
          <p15:clr>
            <a:srgbClr val="F26B43"/>
          </p15:clr>
        </p15:guide>
        <p15:guide id="334" pos="6256" userDrawn="1">
          <p15:clr>
            <a:srgbClr val="BEBEBE"/>
          </p15:clr>
        </p15:guide>
        <p15:guide id="335" pos="6342" userDrawn="1">
          <p15:clr>
            <a:srgbClr val="F26B43"/>
          </p15:clr>
        </p15:guide>
        <p15:guide id="336" pos="6429" userDrawn="1">
          <p15:clr>
            <a:srgbClr val="BEBEBE"/>
          </p15:clr>
        </p15:guide>
        <p15:guide id="337" pos="6515" userDrawn="1">
          <p15:clr>
            <a:srgbClr val="BEBEBE"/>
          </p15:clr>
        </p15:guide>
        <p15:guide id="338" pos="6601" userDrawn="1">
          <p15:clr>
            <a:srgbClr val="BEBEBE"/>
          </p15:clr>
        </p15:guide>
        <p15:guide id="339" pos="6687" userDrawn="1">
          <p15:clr>
            <a:srgbClr val="BEBEBE"/>
          </p15:clr>
        </p15:guide>
        <p15:guide id="340" pos="6774" userDrawn="1">
          <p15:clr>
            <a:srgbClr val="F26B43"/>
          </p15:clr>
        </p15:guide>
        <p15:guide id="341" pos="6860" userDrawn="1">
          <p15:clr>
            <a:srgbClr val="BEBEBE"/>
          </p15:clr>
        </p15:guide>
        <p15:guide id="342" pos="6946" userDrawn="1">
          <p15:clr>
            <a:srgbClr val="F26B43"/>
          </p15:clr>
        </p15:guide>
        <p15:guide id="343" pos="7033" userDrawn="1">
          <p15:clr>
            <a:srgbClr val="BEBEBE"/>
          </p15:clr>
        </p15:guide>
        <p15:guide id="344" pos="7119" userDrawn="1">
          <p15:clr>
            <a:srgbClr val="BEBEBE"/>
          </p15:clr>
        </p15:guide>
        <p15:guide id="345" pos="7205" userDrawn="1">
          <p15:clr>
            <a:srgbClr val="BEBEBE"/>
          </p15:clr>
        </p15:guide>
        <p15:guide id="346" pos="7292" userDrawn="1">
          <p15:clr>
            <a:srgbClr val="BEBEBE"/>
          </p15:clr>
        </p15:guide>
        <p15:guide id="347" pos="7378" userDrawn="1">
          <p15:clr>
            <a:srgbClr val="F26B43"/>
          </p15:clr>
        </p15:guide>
        <p15:guide id="348" orient="horz" userDrawn="1">
          <p15:clr>
            <a:srgbClr val="BEBEBE"/>
          </p15:clr>
        </p15:guide>
        <p15:guide id="349" orient="horz" pos="4320" userDrawn="1">
          <p15:clr>
            <a:srgbClr val="BEBEBE"/>
          </p15:clr>
        </p15:guide>
        <p15:guide id="350" orient="horz" pos="301" userDrawn="1">
          <p15:clr>
            <a:srgbClr val="F26B43"/>
          </p15:clr>
        </p15:guide>
        <p15:guide id="351" orient="horz" pos="388" userDrawn="1">
          <p15:clr>
            <a:srgbClr val="BEBEBE"/>
          </p15:clr>
        </p15:guide>
        <p15:guide id="352" orient="horz" pos="474" userDrawn="1">
          <p15:clr>
            <a:srgbClr val="BEBEBE"/>
          </p15:clr>
        </p15:guide>
        <p15:guide id="353" orient="horz" pos="560" userDrawn="1">
          <p15:clr>
            <a:srgbClr val="BEBEBE"/>
          </p15:clr>
        </p15:guide>
        <p15:guide id="354" orient="horz" pos="647" userDrawn="1">
          <p15:clr>
            <a:srgbClr val="BEBEBE"/>
          </p15:clr>
        </p15:guide>
        <p15:guide id="355" orient="horz" pos="733" userDrawn="1">
          <p15:clr>
            <a:srgbClr val="BEBEBE"/>
          </p15:clr>
        </p15:guide>
        <p15:guide id="356" orient="horz" pos="820" userDrawn="1">
          <p15:clr>
            <a:srgbClr val="BEBEBE"/>
          </p15:clr>
        </p15:guide>
        <p15:guide id="357" orient="horz" pos="906" userDrawn="1">
          <p15:clr>
            <a:srgbClr val="BEBEBE"/>
          </p15:clr>
        </p15:guide>
        <p15:guide id="358" orient="horz" pos="993" userDrawn="1">
          <p15:clr>
            <a:srgbClr val="BEBEBE"/>
          </p15:clr>
        </p15:guide>
        <p15:guide id="359" orient="horz" pos="1079" userDrawn="1">
          <p15:clr>
            <a:srgbClr val="F26B43"/>
          </p15:clr>
        </p15:guide>
        <p15:guide id="360" orient="horz" pos="1165" userDrawn="1">
          <p15:clr>
            <a:srgbClr val="BEBEBE"/>
          </p15:clr>
        </p15:guide>
        <p15:guide id="361" orient="horz" pos="1252" userDrawn="1">
          <p15:clr>
            <a:srgbClr val="BEBEBE"/>
          </p15:clr>
        </p15:guide>
        <p15:guide id="362" orient="horz" pos="1338" userDrawn="1">
          <p15:clr>
            <a:srgbClr val="BEBEBE"/>
          </p15:clr>
        </p15:guide>
        <p15:guide id="363" orient="horz" pos="1424" userDrawn="1">
          <p15:clr>
            <a:srgbClr val="BEBEBE"/>
          </p15:clr>
        </p15:guide>
        <p15:guide id="364" orient="horz" pos="1511" userDrawn="1">
          <p15:clr>
            <a:srgbClr val="BEBEBE"/>
          </p15:clr>
        </p15:guide>
        <p15:guide id="365" orient="horz" pos="1598" userDrawn="1">
          <p15:clr>
            <a:srgbClr val="BEBEBE"/>
          </p15:clr>
        </p15:guide>
        <p15:guide id="366" orient="horz" pos="1684" userDrawn="1">
          <p15:clr>
            <a:srgbClr val="BEBEBE"/>
          </p15:clr>
        </p15:guide>
        <p15:guide id="367" orient="horz" pos="1771" userDrawn="1">
          <p15:clr>
            <a:srgbClr val="BEBEBE"/>
          </p15:clr>
        </p15:guide>
        <p15:guide id="368" orient="horz" pos="1857" userDrawn="1">
          <p15:clr>
            <a:srgbClr val="BEBEBE"/>
          </p15:clr>
        </p15:guide>
        <p15:guide id="369" orient="horz" pos="1943" userDrawn="1">
          <p15:clr>
            <a:srgbClr val="BEBEBE"/>
          </p15:clr>
        </p15:guide>
        <p15:guide id="370" orient="horz" pos="2030" userDrawn="1">
          <p15:clr>
            <a:srgbClr val="BEBEBE"/>
          </p15:clr>
        </p15:guide>
        <p15:guide id="371" orient="horz" pos="2116" userDrawn="1">
          <p15:clr>
            <a:srgbClr val="BEBEBE"/>
          </p15:clr>
        </p15:guide>
        <p15:guide id="372" orient="horz" pos="2203" userDrawn="1">
          <p15:clr>
            <a:srgbClr val="BEBEBE"/>
          </p15:clr>
        </p15:guide>
        <p15:guide id="373" orient="horz" pos="2289" userDrawn="1">
          <p15:clr>
            <a:srgbClr val="BEBEBE"/>
          </p15:clr>
        </p15:guide>
        <p15:guide id="374" orient="horz" pos="2376" userDrawn="1">
          <p15:clr>
            <a:srgbClr val="BEBEBE"/>
          </p15:clr>
        </p15:guide>
        <p15:guide id="375" orient="horz" pos="2462" userDrawn="1">
          <p15:clr>
            <a:srgbClr val="BEBEBE"/>
          </p15:clr>
        </p15:guide>
        <p15:guide id="376" orient="horz" pos="2548" userDrawn="1">
          <p15:clr>
            <a:srgbClr val="BEBEBE"/>
          </p15:clr>
        </p15:guide>
        <p15:guide id="377" orient="horz" pos="2635" userDrawn="1">
          <p15:clr>
            <a:srgbClr val="BEBEBE"/>
          </p15:clr>
        </p15:guide>
        <p15:guide id="378" orient="horz" pos="2721" userDrawn="1">
          <p15:clr>
            <a:srgbClr val="BEBEBE"/>
          </p15:clr>
        </p15:guide>
        <p15:guide id="379" orient="horz" pos="2808" userDrawn="1">
          <p15:clr>
            <a:srgbClr val="BEBEBE"/>
          </p15:clr>
        </p15:guide>
        <p15:guide id="380" orient="horz" pos="2894" userDrawn="1">
          <p15:clr>
            <a:srgbClr val="BEBEBE"/>
          </p15:clr>
        </p15:guide>
        <p15:guide id="381" orient="horz" pos="2981" userDrawn="1">
          <p15:clr>
            <a:srgbClr val="BEBEBE"/>
          </p15:clr>
        </p15:guide>
        <p15:guide id="382" orient="horz" pos="3067" userDrawn="1">
          <p15:clr>
            <a:srgbClr val="BEBEBE"/>
          </p15:clr>
        </p15:guide>
        <p15:guide id="383" orient="horz" pos="3154" userDrawn="1">
          <p15:clr>
            <a:srgbClr val="BEBEBE"/>
          </p15:clr>
        </p15:guide>
        <p15:guide id="384" orient="horz" pos="3240" userDrawn="1">
          <p15:clr>
            <a:srgbClr val="BEBEBE"/>
          </p15:clr>
        </p15:guide>
        <p15:guide id="385" orient="horz" pos="3326" userDrawn="1">
          <p15:clr>
            <a:srgbClr val="BEBEBE"/>
          </p15:clr>
        </p15:guide>
        <p15:guide id="386" orient="horz" pos="3413" userDrawn="1">
          <p15:clr>
            <a:srgbClr val="BEBEBE"/>
          </p15:clr>
        </p15:guide>
        <p15:guide id="387" orient="horz" pos="3499" userDrawn="1">
          <p15:clr>
            <a:srgbClr val="BEBEBE"/>
          </p15:clr>
        </p15:guide>
        <p15:guide id="388" orient="horz" pos="3586" userDrawn="1">
          <p15:clr>
            <a:srgbClr val="BEBEBE"/>
          </p15:clr>
        </p15:guide>
        <p15:guide id="389" orient="horz" pos="3672" userDrawn="1">
          <p15:clr>
            <a:srgbClr val="BEBEBE"/>
          </p15:clr>
        </p15:guide>
        <p15:guide id="390" orient="horz" pos="3759" userDrawn="1">
          <p15:clr>
            <a:srgbClr val="BEBEBE"/>
          </p15:clr>
        </p15:guide>
        <p15:guide id="391" orient="horz" pos="3845" userDrawn="1">
          <p15:clr>
            <a:srgbClr val="BEBEBE"/>
          </p15:clr>
        </p15:guide>
        <p15:guide id="392" orient="horz" pos="3931" userDrawn="1">
          <p15:clr>
            <a:srgbClr val="BEBEBE"/>
          </p15:clr>
        </p15:guide>
        <p15:guide id="393" orient="horz" pos="40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304131B-90F5-4BBD-F2B6-F1ECBF7B8ED2}"/>
              </a:ext>
            </a:extLst>
          </p:cNvPr>
          <p:cNvGraphicFramePr>
            <a:graphicFrameLocks noChangeAspect="1"/>
          </p:cNvGraphicFramePr>
          <p:nvPr userDrawn="1">
            <p:custDataLst>
              <p:tags r:id="rId22"/>
            </p:custDataLst>
            <p:extLst>
              <p:ext uri="{D42A27DB-BD31-4B8C-83A1-F6EECF244321}">
                <p14:modId xmlns:p14="http://schemas.microsoft.com/office/powerpoint/2010/main" val="2869597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5" name="think-cell data - do not delete" hidden="1">
                        <a:extLst>
                          <a:ext uri="{FF2B5EF4-FFF2-40B4-BE49-F238E27FC236}">
                            <a16:creationId xmlns:a16="http://schemas.microsoft.com/office/drawing/2014/main" id="{6304131B-90F5-4BBD-F2B6-F1ECBF7B8ED2}"/>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256360F-78EE-6709-3E4B-FF910623FE78}"/>
              </a:ext>
            </a:extLst>
          </p:cNvPr>
          <p:cNvSpPr>
            <a:spLocks noGrp="1"/>
          </p:cNvSpPr>
          <p:nvPr>
            <p:ph type="title"/>
            <p:custDataLst>
              <p:tags r:id="rId23"/>
            </p:custDataLst>
          </p:nvPr>
        </p:nvSpPr>
        <p:spPr>
          <a:xfrm>
            <a:off x="477838" y="477838"/>
            <a:ext cx="11234737" cy="957262"/>
          </a:xfrm>
          <a:prstGeom prst="rect">
            <a:avLst/>
          </a:prstGeom>
        </p:spPr>
        <p:txBody>
          <a:bodyPr vert="horz" lIns="0" tIns="0" rIns="0" bIns="0" rtlCol="0" anchor="t">
            <a:noAutofit/>
          </a:bodyPr>
          <a:lstStyle/>
          <a:p>
            <a:r>
              <a:rPr lang="da-DK" noProof="0" dirty="0"/>
              <a:t>Klik for at tilføje overskrift</a:t>
            </a:r>
          </a:p>
        </p:txBody>
      </p:sp>
      <p:sp>
        <p:nvSpPr>
          <p:cNvPr id="4" name="Date Placeholder 3">
            <a:extLst>
              <a:ext uri="{FF2B5EF4-FFF2-40B4-BE49-F238E27FC236}">
                <a16:creationId xmlns:a16="http://schemas.microsoft.com/office/drawing/2014/main" id="{6DAC4F94-B263-E4E2-A482-60C9622ECE5E}"/>
              </a:ext>
            </a:extLst>
          </p:cNvPr>
          <p:cNvSpPr>
            <a:spLocks noGrp="1"/>
          </p:cNvSpPr>
          <p:nvPr>
            <p:ph type="dt" sz="half" idx="2"/>
            <p:custDataLst>
              <p:tags r:id="rId24"/>
            </p:custDataLst>
          </p:nvPr>
        </p:nvSpPr>
        <p:spPr>
          <a:xfrm>
            <a:off x="9109075" y="6466125"/>
            <a:ext cx="1644650" cy="158750"/>
          </a:xfrm>
          <a:prstGeom prst="rect">
            <a:avLst/>
          </a:prstGeom>
        </p:spPr>
        <p:txBody>
          <a:bodyPr vert="horz" lIns="0" tIns="0" rIns="0" bIns="0" rtlCol="0" anchor="t" anchorCtr="0">
            <a:noAutofit/>
          </a:bodyPr>
          <a:lstStyle>
            <a:lvl1pPr algn="r">
              <a:defRPr sz="1000">
                <a:solidFill>
                  <a:schemeClr val="tx2"/>
                </a:solidFill>
              </a:defRPr>
            </a:lvl1pPr>
          </a:lstStyle>
          <a:p>
            <a:fld id="{5C2AF0A8-3296-4AA6-8252-7E3154A07404}" type="datetime2">
              <a:rPr lang="da-DK" smtClean="0"/>
              <a:t>26. august 2024</a:t>
            </a:fld>
            <a:endParaRPr lang="da-DK" dirty="0"/>
          </a:p>
        </p:txBody>
      </p:sp>
      <p:sp>
        <p:nvSpPr>
          <p:cNvPr id="6" name="Slide Number Placeholder 5">
            <a:extLst>
              <a:ext uri="{FF2B5EF4-FFF2-40B4-BE49-F238E27FC236}">
                <a16:creationId xmlns:a16="http://schemas.microsoft.com/office/drawing/2014/main" id="{6ECE6D6A-C377-60A6-8D59-C6D1333FDD2C}"/>
              </a:ext>
            </a:extLst>
          </p:cNvPr>
          <p:cNvSpPr>
            <a:spLocks noGrp="1"/>
          </p:cNvSpPr>
          <p:nvPr>
            <p:ph type="sldNum" sz="quarter" idx="4"/>
            <p:custDataLst>
              <p:tags r:id="rId25"/>
            </p:custDataLst>
          </p:nvPr>
        </p:nvSpPr>
        <p:spPr>
          <a:xfrm>
            <a:off x="11241088" y="6464537"/>
            <a:ext cx="471487" cy="160338"/>
          </a:xfrm>
          <a:prstGeom prst="rect">
            <a:avLst/>
          </a:prstGeom>
        </p:spPr>
        <p:txBody>
          <a:bodyPr vert="horz" lIns="0" tIns="0" rIns="0" bIns="0" rtlCol="0" anchor="t" anchorCtr="0"/>
          <a:lstStyle>
            <a:lvl1pPr algn="r">
              <a:defRPr lang="en-US" sz="1000" kern="1200" smtClean="0">
                <a:solidFill>
                  <a:schemeClr val="tx2"/>
                </a:solidFill>
                <a:latin typeface="+mn-lt"/>
                <a:ea typeface="+mn-ea"/>
                <a:cs typeface="+mn-cs"/>
              </a:defRPr>
            </a:lvl1pPr>
          </a:lstStyle>
          <a:p>
            <a:fld id="{D75CFEF7-0207-45CF-AA06-C9A1B1914470}" type="slidenum">
              <a:rPr lang="da-DK" smtClean="0"/>
              <a:pPr/>
              <a:t>‹nr.›</a:t>
            </a:fld>
            <a:endParaRPr lang="da-DK" dirty="0"/>
          </a:p>
        </p:txBody>
      </p:sp>
      <p:sp>
        <p:nvSpPr>
          <p:cNvPr id="7" name="Pladsholder til tekst 6">
            <a:extLst>
              <a:ext uri="{FF2B5EF4-FFF2-40B4-BE49-F238E27FC236}">
                <a16:creationId xmlns:a16="http://schemas.microsoft.com/office/drawing/2014/main" id="{70B5A8C6-1138-2248-30D3-2AB5D9B70D0F}"/>
              </a:ext>
            </a:extLst>
          </p:cNvPr>
          <p:cNvSpPr>
            <a:spLocks noGrp="1"/>
          </p:cNvSpPr>
          <p:nvPr>
            <p:ph type="body" idx="1"/>
            <p:custDataLst>
              <p:tags r:id="rId26"/>
            </p:custDataLst>
          </p:nvPr>
        </p:nvSpPr>
        <p:spPr>
          <a:xfrm>
            <a:off x="477837" y="1712913"/>
            <a:ext cx="11234737" cy="4665662"/>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448754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p:titleStyle>
    <p:bodyStyle>
      <a:lvl1pPr marL="157163" indent="-157163" algn="l" defTabSz="914400" rtl="0" eaLnBrk="1" latinLnBrk="0" hangingPunct="1">
        <a:lnSpc>
          <a:spcPct val="100000"/>
        </a:lnSpc>
        <a:spcBef>
          <a:spcPts val="800"/>
        </a:spcBef>
        <a:buFont typeface="Roboto" panose="02000000000000000000" pitchFamily="2" charset="0"/>
        <a:buChar char="•"/>
        <a:tabLst/>
        <a:defRPr sz="1600" kern="1200">
          <a:solidFill>
            <a:schemeClr val="tx1"/>
          </a:solidFill>
          <a:latin typeface="+mn-lt"/>
          <a:ea typeface="+mn-ea"/>
          <a:cs typeface="+mn-cs"/>
        </a:defRPr>
      </a:lvl1pPr>
      <a:lvl2pPr marL="312738" indent="-138113" algn="l" defTabSz="914400" rtl="0" eaLnBrk="1" latinLnBrk="0" hangingPunct="1">
        <a:lnSpc>
          <a:spcPct val="100000"/>
        </a:lnSpc>
        <a:spcBef>
          <a:spcPts val="800"/>
        </a:spcBef>
        <a:buFont typeface="Roboto" panose="02000000000000000000" pitchFamily="2" charset="0"/>
        <a:buChar char="‑"/>
        <a:defRPr sz="1600" kern="1200">
          <a:solidFill>
            <a:schemeClr val="tx1"/>
          </a:solidFill>
          <a:latin typeface="+mn-lt"/>
          <a:ea typeface="+mn-ea"/>
          <a:cs typeface="+mn-cs"/>
        </a:defRPr>
      </a:lvl2pPr>
      <a:lvl3pPr marL="625475" indent="-90488" algn="l" defTabSz="914400" rtl="0" eaLnBrk="1" latinLnBrk="0" hangingPunct="1">
        <a:lnSpc>
          <a:spcPct val="100000"/>
        </a:lnSpc>
        <a:spcBef>
          <a:spcPts val="400"/>
        </a:spcBef>
        <a:buFont typeface="Roboto" panose="02000000000000000000" pitchFamily="2" charset="0"/>
        <a:buChar char="•"/>
        <a:defRPr sz="1000" kern="1200">
          <a:solidFill>
            <a:schemeClr val="tx1"/>
          </a:solidFill>
          <a:latin typeface="+mn-lt"/>
          <a:ea typeface="+mn-ea"/>
          <a:cs typeface="+mn-cs"/>
        </a:defRPr>
      </a:lvl3pPr>
      <a:lvl4pPr marL="625475" indent="-90488" algn="l" defTabSz="914400" rtl="0" eaLnBrk="1" latinLnBrk="0" hangingPunct="1">
        <a:lnSpc>
          <a:spcPct val="100000"/>
        </a:lnSpc>
        <a:spcBef>
          <a:spcPts val="0"/>
        </a:spcBef>
        <a:buFont typeface="Roboto" panose="02000000000000000000" pitchFamily="2" charset="0"/>
        <a:buChar char="•"/>
        <a:defRPr sz="1000" kern="1200">
          <a:solidFill>
            <a:schemeClr val="tx1"/>
          </a:solidFill>
          <a:latin typeface="+mn-lt"/>
          <a:ea typeface="+mn-ea"/>
          <a:cs typeface="+mn-cs"/>
        </a:defRPr>
      </a:lvl4pPr>
      <a:lvl5pPr marL="625475" indent="-90488" algn="l" defTabSz="914400" rtl="0" eaLnBrk="1" latinLnBrk="0" hangingPunct="1">
        <a:lnSpc>
          <a:spcPct val="100000"/>
        </a:lnSpc>
        <a:spcBef>
          <a:spcPts val="0"/>
        </a:spcBef>
        <a:buFont typeface="Roboto" panose="02000000000000000000" pitchFamily="2" charset="0"/>
        <a:buChar char="•"/>
        <a:defRPr sz="1000" kern="1200">
          <a:solidFill>
            <a:schemeClr val="tx1"/>
          </a:solidFill>
          <a:latin typeface="+mn-lt"/>
          <a:ea typeface="+mn-ea"/>
          <a:cs typeface="+mn-cs"/>
        </a:defRPr>
      </a:lvl5pPr>
      <a:lvl6pPr marL="1778000" indent="-138113" algn="l" defTabSz="914400" rtl="0" eaLnBrk="1" latinLnBrk="0" hangingPunct="1">
        <a:lnSpc>
          <a:spcPct val="90000"/>
        </a:lnSpc>
        <a:spcBef>
          <a:spcPts val="500"/>
        </a:spcBef>
        <a:buFont typeface="Roboto" panose="02000000000000000000" pitchFamily="2" charset="0"/>
        <a:buChar char="•"/>
        <a:defRPr sz="1000" kern="1200">
          <a:solidFill>
            <a:schemeClr val="tx1"/>
          </a:solidFill>
          <a:latin typeface="+mn-lt"/>
          <a:ea typeface="+mn-ea"/>
          <a:cs typeface="+mn-cs"/>
        </a:defRPr>
      </a:lvl6pPr>
      <a:lvl7pPr marL="1778000" indent="-138113" algn="l" defTabSz="914400" rtl="0" eaLnBrk="1" latinLnBrk="0" hangingPunct="1">
        <a:lnSpc>
          <a:spcPct val="90000"/>
        </a:lnSpc>
        <a:spcBef>
          <a:spcPts val="500"/>
        </a:spcBef>
        <a:buFont typeface="Roboto" panose="02000000000000000000" pitchFamily="2" charset="0"/>
        <a:buChar char="•"/>
        <a:defRPr sz="1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boto" panose="02000000000000000000"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boto" panose="02000000000000000000"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3">
          <p15:clr>
            <a:srgbClr val="BEBEBE"/>
          </p15:clr>
        </p15:guide>
        <p15:guide id="264" pos="7680">
          <p15:clr>
            <a:srgbClr val="BEBEBE"/>
          </p15:clr>
        </p15:guide>
        <p15:guide id="265" pos="301">
          <p15:clr>
            <a:srgbClr val="F26B43"/>
          </p15:clr>
        </p15:guide>
        <p15:guide id="266" pos="387">
          <p15:clr>
            <a:srgbClr val="BEBEBE"/>
          </p15:clr>
        </p15:guide>
        <p15:guide id="267" pos="473">
          <p15:clr>
            <a:srgbClr val="BEBEBE"/>
          </p15:clr>
        </p15:guide>
        <p15:guide id="268" pos="560">
          <p15:clr>
            <a:srgbClr val="BEBEBE"/>
          </p15:clr>
        </p15:guide>
        <p15:guide id="269" pos="646">
          <p15:clr>
            <a:srgbClr val="BEBEBE"/>
          </p15:clr>
        </p15:guide>
        <p15:guide id="270" pos="733">
          <p15:clr>
            <a:srgbClr val="F26B43"/>
          </p15:clr>
        </p15:guide>
        <p15:guide id="271" pos="819">
          <p15:clr>
            <a:srgbClr val="BEBEBE"/>
          </p15:clr>
        </p15:guide>
        <p15:guide id="272" pos="905">
          <p15:clr>
            <a:srgbClr val="F26B43"/>
          </p15:clr>
        </p15:guide>
        <p15:guide id="273" pos="992">
          <p15:clr>
            <a:srgbClr val="BEBEBE"/>
          </p15:clr>
        </p15:guide>
        <p15:guide id="274" pos="1078">
          <p15:clr>
            <a:srgbClr val="BEBEBE"/>
          </p15:clr>
        </p15:guide>
        <p15:guide id="275" pos="1164">
          <p15:clr>
            <a:srgbClr val="BEBEBE"/>
          </p15:clr>
        </p15:guide>
        <p15:guide id="276" pos="1250">
          <p15:clr>
            <a:srgbClr val="BEBEBE"/>
          </p15:clr>
        </p15:guide>
        <p15:guide id="277" pos="1337">
          <p15:clr>
            <a:srgbClr val="F26B43"/>
          </p15:clr>
        </p15:guide>
        <p15:guide id="278" pos="1423">
          <p15:clr>
            <a:srgbClr val="BEBEBE"/>
          </p15:clr>
        </p15:guide>
        <p15:guide id="279" pos="1509">
          <p15:clr>
            <a:srgbClr val="F26B43"/>
          </p15:clr>
        </p15:guide>
        <p15:guide id="280" pos="1596">
          <p15:clr>
            <a:srgbClr val="BEBEBE"/>
          </p15:clr>
        </p15:guide>
        <p15:guide id="281" pos="1682">
          <p15:clr>
            <a:srgbClr val="BEBEBE"/>
          </p15:clr>
        </p15:guide>
        <p15:guide id="282" pos="1768">
          <p15:clr>
            <a:srgbClr val="BEBEBE"/>
          </p15:clr>
        </p15:guide>
        <p15:guide id="283" pos="1855">
          <p15:clr>
            <a:srgbClr val="BEBEBE"/>
          </p15:clr>
        </p15:guide>
        <p15:guide id="284" pos="1941">
          <p15:clr>
            <a:srgbClr val="F26B43"/>
          </p15:clr>
        </p15:guide>
        <p15:guide id="285" pos="2027">
          <p15:clr>
            <a:srgbClr val="BEBEBE"/>
          </p15:clr>
        </p15:guide>
        <p15:guide id="286" pos="2113">
          <p15:clr>
            <a:srgbClr val="F26B43"/>
          </p15:clr>
        </p15:guide>
        <p15:guide id="287" pos="2200">
          <p15:clr>
            <a:srgbClr val="BEBEBE"/>
          </p15:clr>
        </p15:guide>
        <p15:guide id="288" pos="2286">
          <p15:clr>
            <a:srgbClr val="BEBEBE"/>
          </p15:clr>
        </p15:guide>
        <p15:guide id="289" pos="2372">
          <p15:clr>
            <a:srgbClr val="BEBEBE"/>
          </p15:clr>
        </p15:guide>
        <p15:guide id="290" pos="2459">
          <p15:clr>
            <a:srgbClr val="BEBEBE"/>
          </p15:clr>
        </p15:guide>
        <p15:guide id="291" pos="2545">
          <p15:clr>
            <a:srgbClr val="F26B43"/>
          </p15:clr>
        </p15:guide>
        <p15:guide id="292" pos="2631">
          <p15:clr>
            <a:srgbClr val="BEBEBE"/>
          </p15:clr>
        </p15:guide>
        <p15:guide id="293" pos="2718">
          <p15:clr>
            <a:srgbClr val="F26B43"/>
          </p15:clr>
        </p15:guide>
        <p15:guide id="294" pos="2804">
          <p15:clr>
            <a:srgbClr val="BEBEBE"/>
          </p15:clr>
        </p15:guide>
        <p15:guide id="295" pos="2890">
          <p15:clr>
            <a:srgbClr val="BEBEBE"/>
          </p15:clr>
        </p15:guide>
        <p15:guide id="296" pos="2976">
          <p15:clr>
            <a:srgbClr val="BEBEBE"/>
          </p15:clr>
        </p15:guide>
        <p15:guide id="297" pos="3063">
          <p15:clr>
            <a:srgbClr val="BEBEBE"/>
          </p15:clr>
        </p15:guide>
        <p15:guide id="298" pos="3149">
          <p15:clr>
            <a:srgbClr val="F26B43"/>
          </p15:clr>
        </p15:guide>
        <p15:guide id="299" pos="3235">
          <p15:clr>
            <a:srgbClr val="BEBEBE"/>
          </p15:clr>
        </p15:guide>
        <p15:guide id="300" pos="3322">
          <p15:clr>
            <a:srgbClr val="F26B43"/>
          </p15:clr>
        </p15:guide>
        <p15:guide id="301" pos="3408">
          <p15:clr>
            <a:srgbClr val="BEBEBE"/>
          </p15:clr>
        </p15:guide>
        <p15:guide id="302" pos="3494">
          <p15:clr>
            <a:srgbClr val="BEBEBE"/>
          </p15:clr>
        </p15:guide>
        <p15:guide id="303" pos="3581">
          <p15:clr>
            <a:srgbClr val="BEBEBE"/>
          </p15:clr>
        </p15:guide>
        <p15:guide id="304" pos="3667">
          <p15:clr>
            <a:srgbClr val="BEBEBE"/>
          </p15:clr>
        </p15:guide>
        <p15:guide id="305" pos="3753">
          <p15:clr>
            <a:srgbClr val="F26B43"/>
          </p15:clr>
        </p15:guide>
        <p15:guide id="306" pos="3840">
          <p15:clr>
            <a:srgbClr val="BEBEBE"/>
          </p15:clr>
        </p15:guide>
        <p15:guide id="307" pos="3926">
          <p15:clr>
            <a:srgbClr val="F26B43"/>
          </p15:clr>
        </p15:guide>
        <p15:guide id="308" pos="4012">
          <p15:clr>
            <a:srgbClr val="BEBEBE"/>
          </p15:clr>
        </p15:guide>
        <p15:guide id="309" pos="4098">
          <p15:clr>
            <a:srgbClr val="BEBEBE"/>
          </p15:clr>
        </p15:guide>
        <p15:guide id="310" pos="4185">
          <p15:clr>
            <a:srgbClr val="BEBEBE"/>
          </p15:clr>
        </p15:guide>
        <p15:guide id="311" pos="4271">
          <p15:clr>
            <a:srgbClr val="BEBEBE"/>
          </p15:clr>
        </p15:guide>
        <p15:guide id="312" pos="4357">
          <p15:clr>
            <a:srgbClr val="F26B43"/>
          </p15:clr>
        </p15:guide>
        <p15:guide id="313" pos="4444">
          <p15:clr>
            <a:srgbClr val="BEBEBE"/>
          </p15:clr>
        </p15:guide>
        <p15:guide id="314" pos="4530">
          <p15:clr>
            <a:srgbClr val="F26B43"/>
          </p15:clr>
        </p15:guide>
        <p15:guide id="315" pos="4616">
          <p15:clr>
            <a:srgbClr val="BEBEBE"/>
          </p15:clr>
        </p15:guide>
        <p15:guide id="316" pos="4703">
          <p15:clr>
            <a:srgbClr val="BEBEBE"/>
          </p15:clr>
        </p15:guide>
        <p15:guide id="317" pos="4789">
          <p15:clr>
            <a:srgbClr val="BEBEBE"/>
          </p15:clr>
        </p15:guide>
        <p15:guide id="318" pos="4875">
          <p15:clr>
            <a:srgbClr val="BEBEBE"/>
          </p15:clr>
        </p15:guide>
        <p15:guide id="319" pos="4961">
          <p15:clr>
            <a:srgbClr val="F26B43"/>
          </p15:clr>
        </p15:guide>
        <p15:guide id="320" pos="5048">
          <p15:clr>
            <a:srgbClr val="BEBEBE"/>
          </p15:clr>
        </p15:guide>
        <p15:guide id="321" pos="5134">
          <p15:clr>
            <a:srgbClr val="F26B43"/>
          </p15:clr>
        </p15:guide>
        <p15:guide id="322" pos="5220">
          <p15:clr>
            <a:srgbClr val="BEBEBE"/>
          </p15:clr>
        </p15:guide>
        <p15:guide id="323" pos="5307">
          <p15:clr>
            <a:srgbClr val="BEBEBE"/>
          </p15:clr>
        </p15:guide>
        <p15:guide id="324" pos="5393">
          <p15:clr>
            <a:srgbClr val="BEBEBE"/>
          </p15:clr>
        </p15:guide>
        <p15:guide id="325" pos="5479">
          <p15:clr>
            <a:srgbClr val="BEBEBE"/>
          </p15:clr>
        </p15:guide>
        <p15:guide id="326" pos="5566">
          <p15:clr>
            <a:srgbClr val="F26B43"/>
          </p15:clr>
        </p15:guide>
        <p15:guide id="327" pos="5652">
          <p15:clr>
            <a:srgbClr val="BEBEBE"/>
          </p15:clr>
        </p15:guide>
        <p15:guide id="328" pos="5738">
          <p15:clr>
            <a:srgbClr val="F26B43"/>
          </p15:clr>
        </p15:guide>
        <p15:guide id="329" pos="5824">
          <p15:clr>
            <a:srgbClr val="BEBEBE"/>
          </p15:clr>
        </p15:guide>
        <p15:guide id="330" pos="5911">
          <p15:clr>
            <a:srgbClr val="BEBEBE"/>
          </p15:clr>
        </p15:guide>
        <p15:guide id="331" pos="5997">
          <p15:clr>
            <a:srgbClr val="BEBEBE"/>
          </p15:clr>
        </p15:guide>
        <p15:guide id="332" pos="6083">
          <p15:clr>
            <a:srgbClr val="BEBEBE"/>
          </p15:clr>
        </p15:guide>
        <p15:guide id="333" pos="6170">
          <p15:clr>
            <a:srgbClr val="F26B43"/>
          </p15:clr>
        </p15:guide>
        <p15:guide id="334" pos="6256">
          <p15:clr>
            <a:srgbClr val="BEBEBE"/>
          </p15:clr>
        </p15:guide>
        <p15:guide id="335" pos="6342">
          <p15:clr>
            <a:srgbClr val="F26B43"/>
          </p15:clr>
        </p15:guide>
        <p15:guide id="336" pos="6429">
          <p15:clr>
            <a:srgbClr val="BEBEBE"/>
          </p15:clr>
        </p15:guide>
        <p15:guide id="337" pos="6515">
          <p15:clr>
            <a:srgbClr val="BEBEBE"/>
          </p15:clr>
        </p15:guide>
        <p15:guide id="338" pos="6601">
          <p15:clr>
            <a:srgbClr val="BEBEBE"/>
          </p15:clr>
        </p15:guide>
        <p15:guide id="339" pos="6687">
          <p15:clr>
            <a:srgbClr val="BEBEBE"/>
          </p15:clr>
        </p15:guide>
        <p15:guide id="340" pos="6774">
          <p15:clr>
            <a:srgbClr val="F26B43"/>
          </p15:clr>
        </p15:guide>
        <p15:guide id="341" pos="6860">
          <p15:clr>
            <a:srgbClr val="BEBEBE"/>
          </p15:clr>
        </p15:guide>
        <p15:guide id="342" pos="6946">
          <p15:clr>
            <a:srgbClr val="F26B43"/>
          </p15:clr>
        </p15:guide>
        <p15:guide id="343" pos="7033">
          <p15:clr>
            <a:srgbClr val="BEBEBE"/>
          </p15:clr>
        </p15:guide>
        <p15:guide id="344" pos="7119">
          <p15:clr>
            <a:srgbClr val="BEBEBE"/>
          </p15:clr>
        </p15:guide>
        <p15:guide id="345" pos="7205">
          <p15:clr>
            <a:srgbClr val="BEBEBE"/>
          </p15:clr>
        </p15:guide>
        <p15:guide id="346" pos="7292">
          <p15:clr>
            <a:srgbClr val="BEBEBE"/>
          </p15:clr>
        </p15:guide>
        <p15:guide id="347" pos="7378">
          <p15:clr>
            <a:srgbClr val="F26B43"/>
          </p15:clr>
        </p15:guide>
        <p15:guide id="348" orient="horz">
          <p15:clr>
            <a:srgbClr val="BEBEBE"/>
          </p15:clr>
        </p15:guide>
        <p15:guide id="349" orient="horz" pos="4320">
          <p15:clr>
            <a:srgbClr val="BEBEBE"/>
          </p15:clr>
        </p15:guide>
        <p15:guide id="350" orient="horz" pos="301">
          <p15:clr>
            <a:srgbClr val="F26B43"/>
          </p15:clr>
        </p15:guide>
        <p15:guide id="351" orient="horz" pos="388">
          <p15:clr>
            <a:srgbClr val="BEBEBE"/>
          </p15:clr>
        </p15:guide>
        <p15:guide id="352" orient="horz" pos="474">
          <p15:clr>
            <a:srgbClr val="BEBEBE"/>
          </p15:clr>
        </p15:guide>
        <p15:guide id="353" orient="horz" pos="560">
          <p15:clr>
            <a:srgbClr val="BEBEBE"/>
          </p15:clr>
        </p15:guide>
        <p15:guide id="354" orient="horz" pos="647">
          <p15:clr>
            <a:srgbClr val="BEBEBE"/>
          </p15:clr>
        </p15:guide>
        <p15:guide id="355" orient="horz" pos="733">
          <p15:clr>
            <a:srgbClr val="BEBEBE"/>
          </p15:clr>
        </p15:guide>
        <p15:guide id="356" orient="horz" pos="820">
          <p15:clr>
            <a:srgbClr val="BEBEBE"/>
          </p15:clr>
        </p15:guide>
        <p15:guide id="357" orient="horz" pos="906">
          <p15:clr>
            <a:srgbClr val="BEBEBE"/>
          </p15:clr>
        </p15:guide>
        <p15:guide id="358" orient="horz" pos="993">
          <p15:clr>
            <a:srgbClr val="BEBEBE"/>
          </p15:clr>
        </p15:guide>
        <p15:guide id="359" orient="horz" pos="1079">
          <p15:clr>
            <a:srgbClr val="F26B43"/>
          </p15:clr>
        </p15:guide>
        <p15:guide id="360" orient="horz" pos="1165">
          <p15:clr>
            <a:srgbClr val="BEBEBE"/>
          </p15:clr>
        </p15:guide>
        <p15:guide id="361" orient="horz" pos="1252">
          <p15:clr>
            <a:srgbClr val="BEBEBE"/>
          </p15:clr>
        </p15:guide>
        <p15:guide id="362" orient="horz" pos="1338">
          <p15:clr>
            <a:srgbClr val="BEBEBE"/>
          </p15:clr>
        </p15:guide>
        <p15:guide id="363" orient="horz" pos="1424">
          <p15:clr>
            <a:srgbClr val="BEBEBE"/>
          </p15:clr>
        </p15:guide>
        <p15:guide id="364" orient="horz" pos="1511">
          <p15:clr>
            <a:srgbClr val="BEBEBE"/>
          </p15:clr>
        </p15:guide>
        <p15:guide id="365" orient="horz" pos="1598">
          <p15:clr>
            <a:srgbClr val="BEBEBE"/>
          </p15:clr>
        </p15:guide>
        <p15:guide id="366" orient="horz" pos="1684">
          <p15:clr>
            <a:srgbClr val="BEBEBE"/>
          </p15:clr>
        </p15:guide>
        <p15:guide id="367" orient="horz" pos="1771">
          <p15:clr>
            <a:srgbClr val="BEBEBE"/>
          </p15:clr>
        </p15:guide>
        <p15:guide id="368" orient="horz" pos="1857">
          <p15:clr>
            <a:srgbClr val="BEBEBE"/>
          </p15:clr>
        </p15:guide>
        <p15:guide id="369" orient="horz" pos="1943">
          <p15:clr>
            <a:srgbClr val="BEBEBE"/>
          </p15:clr>
        </p15:guide>
        <p15:guide id="370" orient="horz" pos="2030">
          <p15:clr>
            <a:srgbClr val="BEBEBE"/>
          </p15:clr>
        </p15:guide>
        <p15:guide id="371" orient="horz" pos="2116">
          <p15:clr>
            <a:srgbClr val="BEBEBE"/>
          </p15:clr>
        </p15:guide>
        <p15:guide id="372" orient="horz" pos="2203">
          <p15:clr>
            <a:srgbClr val="BEBEBE"/>
          </p15:clr>
        </p15:guide>
        <p15:guide id="373" orient="horz" pos="2289">
          <p15:clr>
            <a:srgbClr val="BEBEBE"/>
          </p15:clr>
        </p15:guide>
        <p15:guide id="374" orient="horz" pos="2376">
          <p15:clr>
            <a:srgbClr val="BEBEBE"/>
          </p15:clr>
        </p15:guide>
        <p15:guide id="375" orient="horz" pos="2462">
          <p15:clr>
            <a:srgbClr val="BEBEBE"/>
          </p15:clr>
        </p15:guide>
        <p15:guide id="376" orient="horz" pos="2548">
          <p15:clr>
            <a:srgbClr val="BEBEBE"/>
          </p15:clr>
        </p15:guide>
        <p15:guide id="377" orient="horz" pos="2635">
          <p15:clr>
            <a:srgbClr val="BEBEBE"/>
          </p15:clr>
        </p15:guide>
        <p15:guide id="378" orient="horz" pos="2721">
          <p15:clr>
            <a:srgbClr val="BEBEBE"/>
          </p15:clr>
        </p15:guide>
        <p15:guide id="379" orient="horz" pos="2808">
          <p15:clr>
            <a:srgbClr val="BEBEBE"/>
          </p15:clr>
        </p15:guide>
        <p15:guide id="380" orient="horz" pos="2894">
          <p15:clr>
            <a:srgbClr val="BEBEBE"/>
          </p15:clr>
        </p15:guide>
        <p15:guide id="381" orient="horz" pos="2981">
          <p15:clr>
            <a:srgbClr val="BEBEBE"/>
          </p15:clr>
        </p15:guide>
        <p15:guide id="382" orient="horz" pos="3067">
          <p15:clr>
            <a:srgbClr val="BEBEBE"/>
          </p15:clr>
        </p15:guide>
        <p15:guide id="383" orient="horz" pos="3154">
          <p15:clr>
            <a:srgbClr val="BEBEBE"/>
          </p15:clr>
        </p15:guide>
        <p15:guide id="384" orient="horz" pos="3240">
          <p15:clr>
            <a:srgbClr val="BEBEBE"/>
          </p15:clr>
        </p15:guide>
        <p15:guide id="385" orient="horz" pos="3326">
          <p15:clr>
            <a:srgbClr val="BEBEBE"/>
          </p15:clr>
        </p15:guide>
        <p15:guide id="386" orient="horz" pos="3413">
          <p15:clr>
            <a:srgbClr val="BEBEBE"/>
          </p15:clr>
        </p15:guide>
        <p15:guide id="387" orient="horz" pos="3499">
          <p15:clr>
            <a:srgbClr val="BEBEBE"/>
          </p15:clr>
        </p15:guide>
        <p15:guide id="388" orient="horz" pos="3586">
          <p15:clr>
            <a:srgbClr val="BEBEBE"/>
          </p15:clr>
        </p15:guide>
        <p15:guide id="389" orient="horz" pos="3672">
          <p15:clr>
            <a:srgbClr val="BEBEBE"/>
          </p15:clr>
        </p15:guide>
        <p15:guide id="390" orient="horz" pos="3759">
          <p15:clr>
            <a:srgbClr val="BEBEBE"/>
          </p15:clr>
        </p15:guide>
        <p15:guide id="391" orient="horz" pos="3845">
          <p15:clr>
            <a:srgbClr val="BEBEBE"/>
          </p15:clr>
        </p15:guide>
        <p15:guide id="392" orient="horz" pos="3931">
          <p15:clr>
            <a:srgbClr val="BEBEBE"/>
          </p15:clr>
        </p15:guide>
        <p15:guide id="393" orient="horz" pos="40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svg"/><Relationship Id="rId2" Type="http://schemas.openxmlformats.org/officeDocument/2006/relationships/slideLayout" Target="../slideLayouts/slideLayout40.xml"/><Relationship Id="rId1" Type="http://schemas.openxmlformats.org/officeDocument/2006/relationships/tags" Target="../tags/tag2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0.xml"/><Relationship Id="rId1" Type="http://schemas.openxmlformats.org/officeDocument/2006/relationships/tags" Target="../tags/tag213.xml"/><Relationship Id="rId6" Type="http://schemas.openxmlformats.org/officeDocument/2006/relationships/image" Target="../media/image5.png"/><Relationship Id="rId5" Type="http://schemas.openxmlformats.org/officeDocument/2006/relationships/hyperlink" Target="https://psy.ku.dk/abc/materialer/film/"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0.xml"/><Relationship Id="rId1" Type="http://schemas.openxmlformats.org/officeDocument/2006/relationships/tags" Target="../tags/tag214.xml"/><Relationship Id="rId5" Type="http://schemas.openxmlformats.org/officeDocument/2006/relationships/image" Target="../media/image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tags" Target="../tags/tag215.xml"/><Relationship Id="rId5" Type="http://schemas.openxmlformats.org/officeDocument/2006/relationships/image" Target="../media/image5.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s://nfa.dk/vaerktoejer/andre-vaerktoejer/smaaoevelser/" TargetMode="Externa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hyperlink" Target="https://www.firmaidraet.dk/media/16369/motionskaffe_02.pdf" TargetMode="External"/><Relationship Id="rId12" Type="http://schemas.openxmlformats.org/officeDocument/2006/relationships/image" Target="../media/image9.sv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9.bin"/><Relationship Id="rId10" Type="http://schemas.openxmlformats.org/officeDocument/2006/relationships/hyperlink" Target="https://www.bevaegdigforlivet.dk/alt-taeller/frokostfitness-hvis-du-sidder-meget" TargetMode="External"/><Relationship Id="rId4" Type="http://schemas.openxmlformats.org/officeDocument/2006/relationships/notesSlide" Target="../notesSlides/notesSlide2.xml"/><Relationship Id="rId9" Type="http://schemas.openxmlformats.org/officeDocument/2006/relationships/hyperlink" Target="https://www.firmaidraet.dk/media/15422/slaa-en-oevelse_dansk-firmaidraet.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4.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5B60C22-0C0E-AA05-09E2-E629C2C2AFDF}"/>
              </a:ext>
            </a:extLst>
          </p:cNvPr>
          <p:cNvGraphicFramePr>
            <a:graphicFrameLocks noChangeAspect="1"/>
          </p:cNvGraphicFramePr>
          <p:nvPr>
            <p:custDataLst>
              <p:tags r:id="rId1"/>
            </p:custDataLst>
          </p:nvPr>
        </p:nvGraphicFramePr>
        <p:xfrm>
          <a:off x="385319" y="1440"/>
          <a:ext cx="1440" cy="144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E5B60C22-0C0E-AA05-09E2-E629C2C2AFDF}"/>
                          </a:ext>
                        </a:extLst>
                      </p:cNvPr>
                      <p:cNvPicPr/>
                      <p:nvPr/>
                    </p:nvPicPr>
                    <p:blipFill>
                      <a:blip r:embed="rId4"/>
                      <a:stretch>
                        <a:fillRect/>
                      </a:stretch>
                    </p:blipFill>
                    <p:spPr>
                      <a:xfrm>
                        <a:off x="385319" y="1440"/>
                        <a:ext cx="1440" cy="1440"/>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B01AEDF-E940-1E28-83AB-291AB4E494AD}"/>
              </a:ext>
            </a:extLst>
          </p:cNvPr>
          <p:cNvSpPr>
            <a:spLocks noGrp="1"/>
          </p:cNvSpPr>
          <p:nvPr>
            <p:ph type="title"/>
          </p:nvPr>
        </p:nvSpPr>
        <p:spPr>
          <a:xfrm>
            <a:off x="1068853" y="1535933"/>
            <a:ext cx="9896068" cy="3767744"/>
          </a:xfrm>
        </p:spPr>
        <p:txBody>
          <a:bodyPr vert="horz"/>
          <a:lstStyle/>
          <a:p>
            <a:pPr algn="ctr"/>
            <a:r>
              <a:rPr lang="da-DK" sz="5985"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ABC stafetten</a:t>
            </a:r>
            <a:br>
              <a:rPr lang="da-DK" sz="5985"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r>
              <a:rPr lang="da-DK" sz="44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Mental sundhed</a:t>
            </a:r>
            <a:br>
              <a:rPr lang="da-DK" sz="5985"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sz="8705"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i="1"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sz="5441"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br>
            <a:endParaRPr lang="en-GB" dirty="0">
              <a:solidFill>
                <a:schemeClr val="tx1"/>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 name="Billede 3" descr="Et billede, der indeholder tekst, Font/skrifttype, Grafik, logo&#10;&#10;Automatisk genereret beskrivelse">
            <a:extLst>
              <a:ext uri="{FF2B5EF4-FFF2-40B4-BE49-F238E27FC236}">
                <a16:creationId xmlns:a16="http://schemas.microsoft.com/office/drawing/2014/main" id="{1C774140-6A4C-7102-3AD0-1F679DFF2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pic>
        <p:nvPicPr>
          <p:cNvPr id="12" name="Grafik 11" descr="Højre hjernehalvdel med massiv udfyldning">
            <a:extLst>
              <a:ext uri="{FF2B5EF4-FFF2-40B4-BE49-F238E27FC236}">
                <a16:creationId xmlns:a16="http://schemas.microsoft.com/office/drawing/2014/main" id="{E92929C3-246B-7B2E-E6C9-A6786F6A06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6747" y="2868283"/>
            <a:ext cx="1558506" cy="1558506"/>
          </a:xfrm>
          <a:prstGeom prst="rect">
            <a:avLst/>
          </a:prstGeom>
        </p:spPr>
      </p:pic>
    </p:spTree>
    <p:extLst>
      <p:ext uri="{BB962C8B-B14F-4D97-AF65-F5344CB8AC3E}">
        <p14:creationId xmlns:p14="http://schemas.microsoft.com/office/powerpoint/2010/main" val="424818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1E3B2E72-7F5F-35D6-70DF-42255DA034EA}"/>
              </a:ext>
            </a:extLst>
          </p:cNvPr>
          <p:cNvGraphicFramePr>
            <a:graphicFrameLocks noChangeAspect="1"/>
          </p:cNvGraphicFramePr>
          <p:nvPr>
            <p:custDataLst>
              <p:tags r:id="rId1"/>
            </p:custDataLst>
            <p:extLst>
              <p:ext uri="{D42A27DB-BD31-4B8C-83A1-F6EECF244321}">
                <p14:modId xmlns:p14="http://schemas.microsoft.com/office/powerpoint/2010/main" val="194018011"/>
              </p:ext>
            </p:extLst>
          </p:nvPr>
        </p:nvGraphicFramePr>
        <p:xfrm>
          <a:off x="385319" y="1440"/>
          <a:ext cx="1440" cy="144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6" name="think-cell data - do not delete" hidden="1">
                        <a:extLst>
                          <a:ext uri="{FF2B5EF4-FFF2-40B4-BE49-F238E27FC236}">
                            <a16:creationId xmlns:a16="http://schemas.microsoft.com/office/drawing/2014/main" id="{1E3B2E72-7F5F-35D6-70DF-42255DA034EA}"/>
                          </a:ext>
                        </a:extLst>
                      </p:cNvPr>
                      <p:cNvPicPr/>
                      <p:nvPr/>
                    </p:nvPicPr>
                    <p:blipFill>
                      <a:blip r:embed="rId4"/>
                      <a:stretch>
                        <a:fillRect/>
                      </a:stretch>
                    </p:blipFill>
                    <p:spPr>
                      <a:xfrm>
                        <a:off x="385319" y="1440"/>
                        <a:ext cx="1440" cy="1440"/>
                      </a:xfrm>
                      <a:prstGeom prst="rect">
                        <a:avLst/>
                      </a:prstGeom>
                    </p:spPr>
                  </p:pic>
                </p:oleObj>
              </mc:Fallback>
            </mc:AlternateContent>
          </a:graphicData>
        </a:graphic>
      </p:graphicFrame>
      <p:sp>
        <p:nvSpPr>
          <p:cNvPr id="2" name="object 2"/>
          <p:cNvSpPr txBox="1">
            <a:spLocks noGrp="1"/>
          </p:cNvSpPr>
          <p:nvPr>
            <p:ph type="title"/>
          </p:nvPr>
        </p:nvSpPr>
        <p:spPr>
          <a:xfrm>
            <a:off x="664234" y="668072"/>
            <a:ext cx="8020881" cy="537268"/>
          </a:xfrm>
          <a:prstGeom prst="rect">
            <a:avLst/>
          </a:prstGeom>
        </p:spPr>
        <p:txBody>
          <a:bodyPr vert="horz" wrap="square" lIns="0" tIns="34549" rIns="0" bIns="0" rtlCol="0" anchor="t">
            <a:spAutoFit/>
          </a:bodyPr>
          <a:lstStyle/>
          <a:p>
            <a:r>
              <a:rPr lang="da-DK" dirty="0">
                <a:solidFill>
                  <a:schemeClr val="tx1"/>
                </a:solidFill>
                <a:latin typeface="Roboto Light" panose="02000000000000000000" pitchFamily="2" charset="0"/>
                <a:cs typeface="Roboto Light" panose="02000000000000000000" pitchFamily="2" charset="0"/>
              </a:rPr>
              <a:t>Trivslen på arbejdspladsen smitter</a:t>
            </a:r>
          </a:p>
        </p:txBody>
      </p:sp>
      <p:sp>
        <p:nvSpPr>
          <p:cNvPr id="3" name="object 3"/>
          <p:cNvSpPr/>
          <p:nvPr/>
        </p:nvSpPr>
        <p:spPr>
          <a:xfrm>
            <a:off x="664233" y="1306663"/>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srgbClr val="323231"/>
              </a:solidFill>
              <a:effectLst/>
              <a:uLnTx/>
              <a:uFillTx/>
              <a:latin typeface="Roboto"/>
              <a:ea typeface="+mn-ea"/>
              <a:cs typeface="+mn-cs"/>
            </a:endParaRPr>
          </a:p>
        </p:txBody>
      </p:sp>
      <p:sp>
        <p:nvSpPr>
          <p:cNvPr id="4" name="object 4"/>
          <p:cNvSpPr txBox="1"/>
          <p:nvPr/>
        </p:nvSpPr>
        <p:spPr>
          <a:xfrm>
            <a:off x="664234" y="1639388"/>
            <a:ext cx="11067692" cy="4573047"/>
          </a:xfrm>
          <a:prstGeom prst="rect">
            <a:avLst/>
          </a:prstGeom>
        </p:spPr>
        <p:txBody>
          <a:bodyPr vert="horz" wrap="square" lIns="0" tIns="0" rIns="0" bIns="0" rtlCol="0" anchor="t">
            <a:spAutoFit/>
          </a:bodyPr>
          <a:lstStyle/>
          <a:p>
            <a:pPr marL="0" indent="0">
              <a:buNone/>
            </a:pPr>
            <a:r>
              <a:rPr lang="da-DK" sz="1400" dirty="0">
                <a:latin typeface="+mj-lt"/>
              </a:rPr>
              <a:t>Det er helt fundamentalt for vores mentale sundhed, at vi har noget og nogen at stå op til om morgenen.</a:t>
            </a:r>
          </a:p>
          <a:p>
            <a:pPr marL="0" indent="0">
              <a:buNone/>
            </a:pPr>
            <a:endParaRPr lang="da-DK" sz="1400" dirty="0">
              <a:latin typeface="+mj-lt"/>
            </a:endParaRPr>
          </a:p>
          <a:p>
            <a:pPr marL="0" indent="0">
              <a:buNone/>
            </a:pPr>
            <a:r>
              <a:rPr lang="da-DK" sz="1400" dirty="0">
                <a:latin typeface="+mj-lt"/>
              </a:rPr>
              <a:t>Jeres arbejdsplads en arena for de ansattes mentale sundhed, og det er derfor vigtigt at være opmærksomme på, hvordan I kan skabe rammer og betingelser for, at skabe et sundhedsfremmende miljø. Det er nemlig en god investering både økonomisk og menneskeligt at prioritere mental sundhedsfremme.</a:t>
            </a:r>
          </a:p>
          <a:p>
            <a:pPr marL="0" indent="0">
              <a:buNone/>
            </a:pPr>
            <a:endParaRPr lang="da-DK" sz="1400" dirty="0">
              <a:latin typeface="+mj-lt"/>
            </a:endParaRPr>
          </a:p>
          <a:p>
            <a:r>
              <a:rPr lang="da-DK" sz="1400" dirty="0">
                <a:latin typeface="+mj-lt"/>
              </a:rPr>
              <a:t>For at holde dig i god fysisk form skal du være aktiv og have gode vaner. Det samme gælder for den mentale form. </a:t>
            </a:r>
            <a:endParaRPr lang="da-DK" sz="1400" dirty="0">
              <a:latin typeface="+mj-lt"/>
              <a:ea typeface="Roboto Light"/>
              <a:cs typeface="Roboto Light"/>
            </a:endParaRPr>
          </a:p>
          <a:p>
            <a:pPr marL="0" indent="0">
              <a:spcBef>
                <a:spcPts val="0"/>
              </a:spcBef>
              <a:buNone/>
            </a:pPr>
            <a:endParaRPr lang="da-DK" sz="1400" dirty="0">
              <a:latin typeface="+mj-lt"/>
            </a:endParaRPr>
          </a:p>
          <a:p>
            <a:pPr marL="0" indent="0">
              <a:spcBef>
                <a:spcPts val="0"/>
              </a:spcBef>
              <a:buNone/>
            </a:pPr>
            <a:r>
              <a:rPr lang="da-DK" sz="1400" dirty="0">
                <a:latin typeface="+mj-lt"/>
              </a:rPr>
              <a:t>For at fremme den mentale sundhed peger forskningen på 3 pejlemærker:</a:t>
            </a:r>
          </a:p>
          <a:p>
            <a:pPr marL="0" indent="0">
              <a:spcBef>
                <a:spcPts val="0"/>
              </a:spcBef>
              <a:buNone/>
            </a:pPr>
            <a:endParaRPr lang="da-DK" sz="1400" dirty="0">
              <a:latin typeface="+mj-lt"/>
            </a:endParaRPr>
          </a:p>
          <a:p>
            <a:pPr marL="342900" indent="-342900">
              <a:spcBef>
                <a:spcPts val="0"/>
              </a:spcBef>
              <a:buAutoNum type="alphaUcParenR"/>
            </a:pPr>
            <a:r>
              <a:rPr lang="da-DK" sz="1400" b="1" dirty="0">
                <a:latin typeface="+mj-lt"/>
              </a:rPr>
              <a:t>Gør noget aktivt – det fremmer den mentale sundhed at være aktiv både fysisk, mental og socialt </a:t>
            </a:r>
          </a:p>
          <a:p>
            <a:pPr marL="342900" indent="-342900">
              <a:spcBef>
                <a:spcPts val="0"/>
              </a:spcBef>
              <a:buAutoNum type="alphaUcParenR"/>
            </a:pPr>
            <a:r>
              <a:rPr lang="da-DK" sz="1400" b="1" dirty="0">
                <a:latin typeface="+mj-lt"/>
              </a:rPr>
              <a:t>Gør noget sammen – det fremmer den mentale sundhed at være en del af fællesskaber</a:t>
            </a:r>
          </a:p>
          <a:p>
            <a:pPr marL="342900" indent="-342900">
              <a:spcBef>
                <a:spcPts val="0"/>
              </a:spcBef>
              <a:buAutoNum type="alphaUcParenR"/>
            </a:pPr>
            <a:r>
              <a:rPr lang="da-DK" sz="1400" b="1" dirty="0">
                <a:latin typeface="+mj-lt"/>
              </a:rPr>
              <a:t>Gør noget meningsfuldt – det fremmer den mentale sundhed at have en oplevelse af at bidrage til noget meningsfuldt</a:t>
            </a:r>
            <a:endParaRPr lang="da-DK" sz="1400" dirty="0">
              <a:latin typeface="+mj-lt"/>
            </a:endParaRPr>
          </a:p>
          <a:p>
            <a:pPr marL="0" indent="0">
              <a:buNone/>
            </a:pPr>
            <a:endParaRPr lang="da-DK" sz="1400" dirty="0">
              <a:latin typeface="+mj-lt"/>
            </a:endParaRPr>
          </a:p>
          <a:p>
            <a:pPr marL="0" indent="0">
              <a:buNone/>
            </a:pPr>
            <a:r>
              <a:rPr lang="da-DK" sz="1400" dirty="0">
                <a:latin typeface="+mj-lt"/>
              </a:rPr>
              <a:t>De tre budskaber er forskningsbaserede og kendt som </a:t>
            </a:r>
            <a:r>
              <a:rPr lang="da-DK" sz="1400" dirty="0">
                <a:solidFill>
                  <a:srgbClr val="FF4D1D"/>
                </a:solidFill>
                <a:latin typeface="+mj-lt"/>
              </a:rPr>
              <a:t>ABC for mental sundhed. </a:t>
            </a:r>
            <a:endParaRPr lang="da-DK" sz="1400" dirty="0">
              <a:latin typeface="+mj-lt"/>
            </a:endParaRPr>
          </a:p>
          <a:p>
            <a:pPr marL="0" indent="0">
              <a:buNone/>
            </a:pPr>
            <a:endParaRPr kumimoji="0" lang="da-DK" sz="1400" b="1" i="1" u="none" strike="noStrike" kern="1200" cap="none" spc="0" normalizeH="0" baseline="0" noProof="0" dirty="0">
              <a:ln>
                <a:noFill/>
              </a:ln>
              <a:solidFill>
                <a:srgbClr val="323231"/>
              </a:solidFill>
              <a:effectLst/>
              <a:uLnTx/>
              <a:uFillTx/>
              <a:latin typeface="+mj-lt"/>
              <a:ea typeface="Roboto Light" panose="02000000000000000000" pitchFamily="2" charset="0"/>
              <a:cs typeface="Roboto Light" panose="02000000000000000000" pitchFamily="2" charset="0"/>
            </a:endParaRPr>
          </a:p>
          <a:p>
            <a:r>
              <a:rPr lang="da-DK" sz="1400" dirty="0">
                <a:latin typeface="+mj-lt"/>
              </a:rPr>
              <a:t>Du kan finde materiale, der forklarer mere her – særligt film nr. 2 og 3 vil give dig en god og kort uddybning: </a:t>
            </a:r>
            <a:r>
              <a:rPr lang="da-DK" sz="1400" dirty="0">
                <a:latin typeface="+mj-lt"/>
                <a:hlinkClick r:id="rId5"/>
              </a:rPr>
              <a:t>Film – Institut for Psykologi - Københavns Universitet (ku.dk)</a:t>
            </a:r>
            <a:endParaRPr lang="da-DK" sz="1400" i="1" dirty="0">
              <a:latin typeface="+mj-lt"/>
            </a:endParaRPr>
          </a:p>
          <a:p>
            <a:pPr marL="0" indent="0">
              <a:buNone/>
            </a:pPr>
            <a:endParaRPr kumimoji="0" lang="da-DK" sz="1400" b="1" i="0" u="none" strike="noStrike" kern="1200" cap="none" spc="0" normalizeH="0" baseline="0" noProof="0" dirty="0">
              <a:ln>
                <a:noFill/>
              </a:ln>
              <a:solidFill>
                <a:srgbClr val="323231"/>
              </a:solidFill>
              <a:effectLst/>
              <a:uLnTx/>
              <a:uFillTx/>
              <a:latin typeface="+mj-lt"/>
              <a:ea typeface="Roboto Light" panose="02000000000000000000" pitchFamily="2" charset="0"/>
              <a:cs typeface="Roboto Light" panose="02000000000000000000" pitchFamily="2" charset="0"/>
            </a:endParaRPr>
          </a:p>
          <a:p>
            <a:pPr marL="321310" marR="0" lvl="0" indent="-310515" defTabSz="914400" rtl="0" eaLnBrk="1" fontAlgn="auto" latinLnBrk="0" hangingPunct="1">
              <a:lnSpc>
                <a:spcPct val="150000"/>
              </a:lnSpc>
              <a:spcBef>
                <a:spcPts val="1451"/>
              </a:spcBef>
              <a:spcAft>
                <a:spcPts val="0"/>
              </a:spcAft>
              <a:buClrTx/>
              <a:buSzPct val="95000"/>
              <a:buFont typeface="Arial" panose="020B0604020202020204" pitchFamily="34" charset="0"/>
              <a:buChar char="•"/>
              <a:tabLst>
                <a:tab pos="84069" algn="l"/>
                <a:tab pos="272362" algn="l"/>
              </a:tabLst>
              <a:defRPr/>
            </a:pPr>
            <a:endParaRPr sz="1400" b="0" i="0" u="none" strike="noStrike" kern="1200" cap="none" spc="0" normalizeH="0" baseline="0" noProof="0" dirty="0">
              <a:ln>
                <a:noFill/>
              </a:ln>
              <a:solidFill>
                <a:srgbClr val="323231"/>
              </a:solidFill>
              <a:effectLst/>
              <a:uLnTx/>
              <a:uFillTx/>
              <a:latin typeface="+mj-lt"/>
              <a:ea typeface="Roboto Light" panose="02000000000000000000" pitchFamily="2" charset="0"/>
              <a:cs typeface="Roboto Light" panose="02000000000000000000" pitchFamily="2" charset="0"/>
            </a:endParaRPr>
          </a:p>
        </p:txBody>
      </p:sp>
      <p:pic>
        <p:nvPicPr>
          <p:cNvPr id="8" name="Billede 7" descr="Et billede, der indeholder tekst, Font/skrifttype, Grafik, logo&#10;&#10;Automatisk genereret beskrivelse">
            <a:extLst>
              <a:ext uri="{FF2B5EF4-FFF2-40B4-BE49-F238E27FC236}">
                <a16:creationId xmlns:a16="http://schemas.microsoft.com/office/drawing/2014/main" id="{4CF1DD21-3989-A8FC-BE78-740E3C31C0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5566" y="6126574"/>
            <a:ext cx="926434" cy="926434"/>
          </a:xfrm>
          <a:prstGeom prst="rect">
            <a:avLst/>
          </a:prstGeom>
        </p:spPr>
      </p:pic>
    </p:spTree>
    <p:extLst>
      <p:ext uri="{BB962C8B-B14F-4D97-AF65-F5344CB8AC3E}">
        <p14:creationId xmlns:p14="http://schemas.microsoft.com/office/powerpoint/2010/main" val="234833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1E3B2E72-7F5F-35D6-70DF-42255DA034EA}"/>
              </a:ext>
            </a:extLst>
          </p:cNvPr>
          <p:cNvGraphicFramePr>
            <a:graphicFrameLocks noChangeAspect="1"/>
          </p:cNvGraphicFramePr>
          <p:nvPr>
            <p:custDataLst>
              <p:tags r:id="rId1"/>
            </p:custDataLst>
            <p:extLst>
              <p:ext uri="{D42A27DB-BD31-4B8C-83A1-F6EECF244321}">
                <p14:modId xmlns:p14="http://schemas.microsoft.com/office/powerpoint/2010/main" val="3454263970"/>
              </p:ext>
            </p:extLst>
          </p:nvPr>
        </p:nvGraphicFramePr>
        <p:xfrm>
          <a:off x="385319" y="1440"/>
          <a:ext cx="1440" cy="144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6" name="think-cell data - do not delete" hidden="1">
                        <a:extLst>
                          <a:ext uri="{FF2B5EF4-FFF2-40B4-BE49-F238E27FC236}">
                            <a16:creationId xmlns:a16="http://schemas.microsoft.com/office/drawing/2014/main" id="{1E3B2E72-7F5F-35D6-70DF-42255DA034EA}"/>
                          </a:ext>
                        </a:extLst>
                      </p:cNvPr>
                      <p:cNvPicPr/>
                      <p:nvPr/>
                    </p:nvPicPr>
                    <p:blipFill>
                      <a:blip r:embed="rId4"/>
                      <a:stretch>
                        <a:fillRect/>
                      </a:stretch>
                    </p:blipFill>
                    <p:spPr>
                      <a:xfrm>
                        <a:off x="385319" y="1440"/>
                        <a:ext cx="1440" cy="1440"/>
                      </a:xfrm>
                      <a:prstGeom prst="rect">
                        <a:avLst/>
                      </a:prstGeom>
                    </p:spPr>
                  </p:pic>
                </p:oleObj>
              </mc:Fallback>
            </mc:AlternateContent>
          </a:graphicData>
        </a:graphic>
      </p:graphicFrame>
      <p:sp>
        <p:nvSpPr>
          <p:cNvPr id="4" name="object 4"/>
          <p:cNvSpPr txBox="1"/>
          <p:nvPr/>
        </p:nvSpPr>
        <p:spPr>
          <a:xfrm>
            <a:off x="6547449" y="1793121"/>
            <a:ext cx="5175850" cy="4185248"/>
          </a:xfrm>
          <a:prstGeom prst="rect">
            <a:avLst/>
          </a:prstGeom>
        </p:spPr>
        <p:txBody>
          <a:bodyPr vert="horz" wrap="square" lIns="0" tIns="0" rIns="0" bIns="0" rtlCol="0">
            <a:spAutoFit/>
          </a:bodyPr>
          <a:lstStyle/>
          <a:p>
            <a:pPr marL="0" indent="0">
              <a:lnSpc>
                <a:spcPct val="90000"/>
              </a:lnSpc>
              <a:buNone/>
              <a:defRPr sz="1600">
                <a:solidFill>
                  <a:srgbClr val="323231"/>
                </a:solidFill>
              </a:defRPr>
            </a:pPr>
            <a:r>
              <a:rPr lang="da-DK" sz="1400" dirty="0">
                <a:latin typeface="+mj-lt"/>
                <a:ea typeface="Roboto Thin"/>
                <a:sym typeface="Roboto Thin"/>
              </a:rPr>
              <a:t>Det er enkle råd, som mange allerede kender til, men som kan blive glemt eller nedprioriteret.</a:t>
            </a:r>
          </a:p>
          <a:p>
            <a:pPr marL="0" indent="0">
              <a:lnSpc>
                <a:spcPct val="90000"/>
              </a:lnSpc>
              <a:buNone/>
              <a:defRPr sz="1600">
                <a:solidFill>
                  <a:srgbClr val="323231"/>
                </a:solidFill>
              </a:defRPr>
            </a:pPr>
            <a:endParaRPr lang="da-DK" sz="1400" dirty="0">
              <a:latin typeface="+mj-lt"/>
              <a:ea typeface="Roboto Thin"/>
              <a:sym typeface="Roboto Thin"/>
            </a:endParaRPr>
          </a:p>
          <a:p>
            <a:pPr marL="0" indent="0">
              <a:lnSpc>
                <a:spcPct val="90000"/>
              </a:lnSpc>
              <a:buNone/>
              <a:defRPr sz="1600">
                <a:solidFill>
                  <a:srgbClr val="323231"/>
                </a:solidFill>
              </a:defRPr>
            </a:pPr>
            <a:r>
              <a:rPr lang="da-DK" sz="1400" dirty="0">
                <a:latin typeface="+mj-lt"/>
                <a:ea typeface="Roboto Thin"/>
                <a:sym typeface="Roboto Thin"/>
              </a:rPr>
              <a:t> </a:t>
            </a:r>
          </a:p>
          <a:p>
            <a:pPr marL="0" indent="0">
              <a:lnSpc>
                <a:spcPct val="90000"/>
              </a:lnSpc>
              <a:buNone/>
              <a:defRPr sz="1600">
                <a:solidFill>
                  <a:srgbClr val="323231"/>
                </a:solidFill>
              </a:defRPr>
            </a:pPr>
            <a:r>
              <a:rPr lang="da-DK" sz="1400" dirty="0">
                <a:latin typeface="+mj-lt"/>
                <a:ea typeface="Roboto Thin"/>
                <a:sym typeface="Roboto Thin"/>
              </a:rPr>
              <a:t>Selv små handlinger kan have en stor betydning for trivslen på jeres arbejdsplads.  </a:t>
            </a:r>
          </a:p>
          <a:p>
            <a:pPr marL="0" indent="0">
              <a:lnSpc>
                <a:spcPct val="90000"/>
              </a:lnSpc>
              <a:buNone/>
              <a:defRPr sz="1600">
                <a:solidFill>
                  <a:srgbClr val="323231"/>
                </a:solidFill>
              </a:defRPr>
            </a:pPr>
            <a:endParaRPr lang="da-DK" sz="1400" dirty="0">
              <a:latin typeface="+mj-lt"/>
              <a:ea typeface="Roboto Thin"/>
              <a:sym typeface="Roboto Thin"/>
            </a:endParaRPr>
          </a:p>
          <a:p>
            <a:pPr marL="0" indent="0">
              <a:lnSpc>
                <a:spcPct val="90000"/>
              </a:lnSpc>
              <a:buNone/>
              <a:defRPr sz="1600">
                <a:solidFill>
                  <a:srgbClr val="323231"/>
                </a:solidFill>
              </a:defRPr>
            </a:pPr>
            <a:r>
              <a:rPr lang="da-DK" sz="1400" dirty="0">
                <a:latin typeface="+mj-lt"/>
                <a:ea typeface="Roboto Thin"/>
                <a:sym typeface="Roboto Thin"/>
              </a:rPr>
              <a:t>Hvad gør det f.eks. ved jeres arbejdsplads, hvis I ikke hilser på hinanden? Har det betydning for jeres arbejdsfællesskab og jeres evne til at løse opgaver effektivt og kompetent?</a:t>
            </a:r>
          </a:p>
          <a:p>
            <a:pPr marL="0" indent="0">
              <a:lnSpc>
                <a:spcPct val="90000"/>
              </a:lnSpc>
              <a:buNone/>
              <a:defRPr sz="1600">
                <a:solidFill>
                  <a:srgbClr val="323231"/>
                </a:solidFill>
              </a:defRPr>
            </a:pPr>
            <a:endParaRPr lang="da-DK" sz="1400" dirty="0">
              <a:latin typeface="+mj-lt"/>
              <a:ea typeface="Roboto Thin"/>
              <a:sym typeface="Roboto Thin"/>
            </a:endParaRPr>
          </a:p>
          <a:p>
            <a:pPr marL="0" indent="0">
              <a:lnSpc>
                <a:spcPct val="90000"/>
              </a:lnSpc>
              <a:buNone/>
              <a:defRPr sz="1600">
                <a:solidFill>
                  <a:srgbClr val="323231"/>
                </a:solidFill>
              </a:defRPr>
            </a:pPr>
            <a:r>
              <a:rPr lang="da-DK" sz="1400" dirty="0">
                <a:latin typeface="+mj-lt"/>
                <a:ea typeface="Roboto Thin"/>
                <a:sym typeface="Roboto Thin"/>
              </a:rPr>
              <a:t>Der er mange forskellige måder og niveauer, vi kan handle på. Nedenfor finder I ideer til mikrohandlinger, som I kan benytte eller idéudvikle fra. </a:t>
            </a:r>
          </a:p>
          <a:p>
            <a:pPr marL="0" indent="0">
              <a:lnSpc>
                <a:spcPct val="90000"/>
              </a:lnSpc>
              <a:buNone/>
              <a:defRPr sz="1600">
                <a:solidFill>
                  <a:srgbClr val="323231"/>
                </a:solidFill>
              </a:defRPr>
            </a:pPr>
            <a:endParaRPr lang="da-DK" sz="1400" dirty="0">
              <a:latin typeface="+mj-lt"/>
              <a:ea typeface="Roboto Thin"/>
              <a:sym typeface="Roboto Thin"/>
            </a:endParaRPr>
          </a:p>
          <a:p>
            <a:pPr marL="0" indent="0">
              <a:lnSpc>
                <a:spcPct val="90000"/>
              </a:lnSpc>
              <a:buNone/>
              <a:defRPr sz="1600">
                <a:solidFill>
                  <a:srgbClr val="323231"/>
                </a:solidFill>
              </a:defRPr>
            </a:pPr>
            <a:r>
              <a:rPr lang="da-DK" sz="1400" dirty="0">
                <a:latin typeface="+mj-lt"/>
                <a:ea typeface="Roboto Thin"/>
                <a:sym typeface="Roboto Thin"/>
              </a:rPr>
              <a:t>Men udover at finde de relevante mikrohandlinger hos jer, så skal I også være opmærksomme på, hvad der får dem til at leve på jeres arbejdsplads - også om 3 måneder.</a:t>
            </a:r>
          </a:p>
          <a:p>
            <a:pPr marL="0" indent="0">
              <a:buNone/>
            </a:pPr>
            <a:endParaRPr kumimoji="0" lang="da-DK" sz="1400" b="1" i="0" u="none" strike="noStrike" kern="1200" cap="none" spc="0" normalizeH="0" baseline="0" noProof="0" dirty="0">
              <a:ln>
                <a:noFill/>
              </a:ln>
              <a:effectLst/>
              <a:uLnTx/>
              <a:uFillTx/>
              <a:latin typeface="+mj-lt"/>
              <a:ea typeface="Roboto Light" panose="02000000000000000000" pitchFamily="2" charset="0"/>
              <a:cs typeface="Roboto Light" panose="02000000000000000000" pitchFamily="2" charset="0"/>
            </a:endParaRPr>
          </a:p>
          <a:p>
            <a:pPr marL="321882" marR="0" lvl="0" indent="-310942" defTabSz="914400" rtl="0" eaLnBrk="1" fontAlgn="auto" latinLnBrk="0" hangingPunct="1">
              <a:lnSpc>
                <a:spcPct val="150000"/>
              </a:lnSpc>
              <a:spcBef>
                <a:spcPts val="1451"/>
              </a:spcBef>
              <a:spcAft>
                <a:spcPts val="0"/>
              </a:spcAft>
              <a:buClrTx/>
              <a:buSzPct val="95000"/>
              <a:buFont typeface="Arial" panose="020B0604020202020204" pitchFamily="34" charset="0"/>
              <a:buChar char="•"/>
              <a:tabLst>
                <a:tab pos="84069" algn="l"/>
                <a:tab pos="272362" algn="l"/>
              </a:tabLst>
              <a:defRPr/>
            </a:pPr>
            <a:endParaRPr kumimoji="0" sz="1400" b="0" i="0" u="none" strike="noStrike" kern="1200" cap="none" spc="0" normalizeH="0" baseline="0" noProof="0" dirty="0">
              <a:ln>
                <a:noFill/>
              </a:ln>
              <a:effectLst/>
              <a:uLnTx/>
              <a:uFillTx/>
              <a:latin typeface="+mj-lt"/>
              <a:ea typeface="Roboto Light" panose="02000000000000000000" pitchFamily="2" charset="0"/>
              <a:cs typeface="Roboto Light" panose="02000000000000000000" pitchFamily="2" charset="0"/>
            </a:endParaRPr>
          </a:p>
        </p:txBody>
      </p:sp>
      <p:pic>
        <p:nvPicPr>
          <p:cNvPr id="8" name="Billede 7" descr="Et billede, der indeholder tekst, Font/skrifttype, Grafik, logo&#10;&#10;Automatisk genereret beskrivelse">
            <a:extLst>
              <a:ext uri="{FF2B5EF4-FFF2-40B4-BE49-F238E27FC236}">
                <a16:creationId xmlns:a16="http://schemas.microsoft.com/office/drawing/2014/main" id="{4CF1DD21-3989-A8FC-BE78-740E3C31C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5566" y="6126574"/>
            <a:ext cx="926434" cy="926434"/>
          </a:xfrm>
          <a:prstGeom prst="rect">
            <a:avLst/>
          </a:prstGeom>
        </p:spPr>
      </p:pic>
      <p:sp>
        <p:nvSpPr>
          <p:cNvPr id="5" name="Rektangel: afrundede hjørner 4">
            <a:extLst>
              <a:ext uri="{FF2B5EF4-FFF2-40B4-BE49-F238E27FC236}">
                <a16:creationId xmlns:a16="http://schemas.microsoft.com/office/drawing/2014/main" id="{56F9ABA3-AF89-5B93-87C6-544A05D900F9}"/>
              </a:ext>
            </a:extLst>
          </p:cNvPr>
          <p:cNvSpPr/>
          <p:nvPr/>
        </p:nvSpPr>
        <p:spPr>
          <a:xfrm>
            <a:off x="606017" y="1793121"/>
            <a:ext cx="5175850" cy="725792"/>
          </a:xfrm>
          <a:prstGeom prst="roundRect">
            <a:avLst/>
          </a:prstGeom>
          <a:solidFill>
            <a:srgbClr val="FF4D1D"/>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00"/>
              </a:spcAft>
            </a:pPr>
            <a:r>
              <a:rPr lang="da-DK" b="1" dirty="0">
                <a:effectLst/>
                <a:ea typeface="Roboto Light" panose="02000000000000000000" pitchFamily="2" charset="0"/>
                <a:cs typeface="Roboto Light" panose="02000000000000000000" pitchFamily="2" charset="0"/>
              </a:rPr>
              <a:t>A </a:t>
            </a:r>
            <a:endParaRPr lang="da-DK" dirty="0">
              <a:effectLst/>
              <a:ea typeface="Aptos" panose="020B0004020202020204" pitchFamily="34" charset="0"/>
              <a:cs typeface="Arial" panose="020B0604020202020204" pitchFamily="34" charset="0"/>
            </a:endParaRPr>
          </a:p>
          <a:p>
            <a:pPr algn="ctr">
              <a:lnSpc>
                <a:spcPct val="115000"/>
              </a:lnSpc>
              <a:spcAft>
                <a:spcPts val="800"/>
              </a:spcAft>
            </a:pPr>
            <a:r>
              <a:rPr lang="da-DK" dirty="0">
                <a:effectLst/>
                <a:ea typeface="Roboto Light" panose="02000000000000000000" pitchFamily="2" charset="0"/>
                <a:cs typeface="Roboto Light" panose="02000000000000000000" pitchFamily="2" charset="0"/>
              </a:rPr>
              <a:t>Gør noget aktivt</a:t>
            </a:r>
            <a:endParaRPr lang="da-DK" dirty="0">
              <a:effectLst/>
              <a:ea typeface="Aptos" panose="020B0004020202020204" pitchFamily="34" charset="0"/>
              <a:cs typeface="Arial" panose="020B0604020202020204" pitchFamily="34" charset="0"/>
            </a:endParaRPr>
          </a:p>
        </p:txBody>
      </p:sp>
      <p:sp>
        <p:nvSpPr>
          <p:cNvPr id="6" name="Rektangel: afrundede hjørner 5">
            <a:extLst>
              <a:ext uri="{FF2B5EF4-FFF2-40B4-BE49-F238E27FC236}">
                <a16:creationId xmlns:a16="http://schemas.microsoft.com/office/drawing/2014/main" id="{8FF3EA03-A7E7-2814-28C6-400F987505B4}"/>
              </a:ext>
            </a:extLst>
          </p:cNvPr>
          <p:cNvSpPr/>
          <p:nvPr/>
        </p:nvSpPr>
        <p:spPr>
          <a:xfrm>
            <a:off x="606017" y="3119432"/>
            <a:ext cx="5175850" cy="725792"/>
          </a:xfrm>
          <a:prstGeom prst="roundRect">
            <a:avLst/>
          </a:prstGeom>
          <a:solidFill>
            <a:srgbClr val="FF4D1D"/>
          </a:solidFill>
          <a:ln w="12700" cap="flat" cmpd="sng" algn="ctr">
            <a:solidFill>
              <a:srgbClr val="E97132">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00"/>
              </a:spcAft>
            </a:pPr>
            <a:r>
              <a:rPr lang="da-DK" b="1" dirty="0">
                <a:solidFill>
                  <a:srgbClr val="FFFFFF"/>
                </a:solidFill>
                <a:effectLst/>
                <a:ea typeface="Roboto Light" panose="02000000000000000000" pitchFamily="2" charset="0"/>
                <a:cs typeface="Roboto Light" panose="02000000000000000000" pitchFamily="2" charset="0"/>
              </a:rPr>
              <a:t>B</a:t>
            </a:r>
            <a:endParaRPr lang="da-DK" dirty="0">
              <a:effectLst/>
              <a:ea typeface="Aptos" panose="020B0004020202020204" pitchFamily="34" charset="0"/>
              <a:cs typeface="Arial" panose="020B0604020202020204" pitchFamily="34" charset="0"/>
            </a:endParaRPr>
          </a:p>
          <a:p>
            <a:pPr algn="ctr">
              <a:lnSpc>
                <a:spcPct val="115000"/>
              </a:lnSpc>
              <a:spcAft>
                <a:spcPts val="800"/>
              </a:spcAft>
            </a:pPr>
            <a:r>
              <a:rPr lang="da-DK" dirty="0">
                <a:solidFill>
                  <a:srgbClr val="FFFFFF"/>
                </a:solidFill>
                <a:effectLst/>
                <a:ea typeface="Roboto Light" panose="02000000000000000000" pitchFamily="2" charset="0"/>
                <a:cs typeface="Roboto Light" panose="02000000000000000000" pitchFamily="2" charset="0"/>
              </a:rPr>
              <a:t>Gør noget sammen </a:t>
            </a:r>
            <a:endParaRPr lang="da-DK" dirty="0">
              <a:effectLst/>
              <a:ea typeface="Aptos" panose="020B0004020202020204" pitchFamily="34" charset="0"/>
              <a:cs typeface="Arial" panose="020B0604020202020204" pitchFamily="34" charset="0"/>
            </a:endParaRPr>
          </a:p>
        </p:txBody>
      </p:sp>
      <p:sp>
        <p:nvSpPr>
          <p:cNvPr id="7" name="Rektangel: afrundede hjørner 6">
            <a:extLst>
              <a:ext uri="{FF2B5EF4-FFF2-40B4-BE49-F238E27FC236}">
                <a16:creationId xmlns:a16="http://schemas.microsoft.com/office/drawing/2014/main" id="{70AE12F5-BC0A-43C8-A710-4F03C849C72E}"/>
              </a:ext>
            </a:extLst>
          </p:cNvPr>
          <p:cNvSpPr/>
          <p:nvPr/>
        </p:nvSpPr>
        <p:spPr>
          <a:xfrm>
            <a:off x="606016" y="4445743"/>
            <a:ext cx="5175849" cy="725792"/>
          </a:xfrm>
          <a:prstGeom prst="roundRect">
            <a:avLst/>
          </a:prstGeom>
          <a:solidFill>
            <a:srgbClr val="FF4D1D"/>
          </a:solidFill>
          <a:ln w="12700" cap="flat" cmpd="sng" algn="ctr">
            <a:solidFill>
              <a:srgbClr val="E97132">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00"/>
              </a:spcAft>
            </a:pPr>
            <a:r>
              <a:rPr lang="da-DK" b="1" dirty="0">
                <a:solidFill>
                  <a:srgbClr val="FFFFFF"/>
                </a:solidFill>
                <a:effectLst/>
                <a:ea typeface="Roboto Light" panose="02000000000000000000" pitchFamily="2" charset="0"/>
                <a:cs typeface="Roboto Light" panose="02000000000000000000" pitchFamily="2" charset="0"/>
              </a:rPr>
              <a:t>C</a:t>
            </a:r>
            <a:endParaRPr lang="da-DK" dirty="0">
              <a:effectLst/>
              <a:ea typeface="Aptos" panose="020B0004020202020204" pitchFamily="34" charset="0"/>
              <a:cs typeface="Arial" panose="020B0604020202020204" pitchFamily="34" charset="0"/>
            </a:endParaRPr>
          </a:p>
          <a:p>
            <a:pPr algn="ctr">
              <a:lnSpc>
                <a:spcPct val="115000"/>
              </a:lnSpc>
              <a:spcAft>
                <a:spcPts val="800"/>
              </a:spcAft>
            </a:pPr>
            <a:r>
              <a:rPr lang="da-DK" dirty="0">
                <a:solidFill>
                  <a:srgbClr val="FFFFFF"/>
                </a:solidFill>
                <a:effectLst/>
                <a:ea typeface="Roboto Light" panose="02000000000000000000" pitchFamily="2" charset="0"/>
                <a:cs typeface="Roboto Light" panose="02000000000000000000" pitchFamily="2" charset="0"/>
              </a:rPr>
              <a:t>Gør noget meningsfuldt</a:t>
            </a:r>
            <a:endParaRPr lang="da-DK"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2845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1E3B2E72-7F5F-35D6-70DF-42255DA034EA}"/>
              </a:ext>
            </a:extLst>
          </p:cNvPr>
          <p:cNvGraphicFramePr>
            <a:graphicFrameLocks noChangeAspect="1"/>
          </p:cNvGraphicFramePr>
          <p:nvPr>
            <p:custDataLst>
              <p:tags r:id="rId1"/>
            </p:custDataLst>
            <p:extLst>
              <p:ext uri="{D42A27DB-BD31-4B8C-83A1-F6EECF244321}">
                <p14:modId xmlns:p14="http://schemas.microsoft.com/office/powerpoint/2010/main" val="3280814358"/>
              </p:ext>
            </p:extLst>
          </p:nvPr>
        </p:nvGraphicFramePr>
        <p:xfrm>
          <a:off x="385319" y="1440"/>
          <a:ext cx="1440" cy="144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6" name="think-cell data - do not delete" hidden="1">
                        <a:extLst>
                          <a:ext uri="{FF2B5EF4-FFF2-40B4-BE49-F238E27FC236}">
                            <a16:creationId xmlns:a16="http://schemas.microsoft.com/office/drawing/2014/main" id="{1E3B2E72-7F5F-35D6-70DF-42255DA034EA}"/>
                          </a:ext>
                        </a:extLst>
                      </p:cNvPr>
                      <p:cNvPicPr/>
                      <p:nvPr/>
                    </p:nvPicPr>
                    <p:blipFill>
                      <a:blip r:embed="rId4"/>
                      <a:stretch>
                        <a:fillRect/>
                      </a:stretch>
                    </p:blipFill>
                    <p:spPr>
                      <a:xfrm>
                        <a:off x="385319" y="1440"/>
                        <a:ext cx="1440" cy="1440"/>
                      </a:xfrm>
                      <a:prstGeom prst="rect">
                        <a:avLst/>
                      </a:prstGeom>
                    </p:spPr>
                  </p:pic>
                </p:oleObj>
              </mc:Fallback>
            </mc:AlternateContent>
          </a:graphicData>
        </a:graphic>
      </p:graphicFrame>
      <p:sp>
        <p:nvSpPr>
          <p:cNvPr id="2" name="object 2"/>
          <p:cNvSpPr txBox="1">
            <a:spLocks noGrp="1"/>
          </p:cNvSpPr>
          <p:nvPr>
            <p:ph type="title"/>
          </p:nvPr>
        </p:nvSpPr>
        <p:spPr>
          <a:xfrm>
            <a:off x="664234" y="668072"/>
            <a:ext cx="8020881" cy="537268"/>
          </a:xfrm>
          <a:prstGeom prst="rect">
            <a:avLst/>
          </a:prstGeom>
        </p:spPr>
        <p:txBody>
          <a:bodyPr vert="horz" wrap="square" lIns="0" tIns="34549" rIns="0" bIns="0" rtlCol="0" anchor="t">
            <a:spAutoFit/>
          </a:bodyPr>
          <a:lstStyle/>
          <a:p>
            <a:r>
              <a:rPr lang="da-DK" dirty="0">
                <a:solidFill>
                  <a:schemeClr val="tx1"/>
                </a:solidFill>
                <a:latin typeface="Roboto Light" panose="02000000000000000000" pitchFamily="2" charset="0"/>
                <a:cs typeface="Roboto Light" panose="02000000000000000000" pitchFamily="2" charset="0"/>
              </a:rPr>
              <a:t>Succes på forhånd</a:t>
            </a:r>
          </a:p>
        </p:txBody>
      </p:sp>
      <p:sp>
        <p:nvSpPr>
          <p:cNvPr id="3" name="object 3"/>
          <p:cNvSpPr/>
          <p:nvPr/>
        </p:nvSpPr>
        <p:spPr>
          <a:xfrm>
            <a:off x="664233" y="1306663"/>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srgbClr val="323231"/>
              </a:solidFill>
              <a:effectLst/>
              <a:uLnTx/>
              <a:uFillTx/>
              <a:latin typeface="Roboto"/>
              <a:ea typeface="+mn-ea"/>
              <a:cs typeface="+mn-cs"/>
            </a:endParaRPr>
          </a:p>
        </p:txBody>
      </p:sp>
      <p:sp>
        <p:nvSpPr>
          <p:cNvPr id="4" name="object 4"/>
          <p:cNvSpPr txBox="1"/>
          <p:nvPr/>
        </p:nvSpPr>
        <p:spPr>
          <a:xfrm>
            <a:off x="664234" y="1639388"/>
            <a:ext cx="11067692" cy="5239768"/>
          </a:xfrm>
          <a:prstGeom prst="rect">
            <a:avLst/>
          </a:prstGeom>
        </p:spPr>
        <p:txBody>
          <a:bodyPr vert="horz" wrap="square" lIns="0" tIns="0" rIns="0" bIns="0" rtlCol="0">
            <a:spAutoFit/>
          </a:bodyPr>
          <a:lstStyle/>
          <a:p>
            <a:pPr marL="0" indent="0">
              <a:lnSpc>
                <a:spcPct val="106000"/>
              </a:lnSpc>
              <a:spcBef>
                <a:spcPts val="0"/>
              </a:spcBef>
              <a:buNone/>
            </a:pPr>
            <a:r>
              <a:rPr lang="da-DK" sz="1400" dirty="0">
                <a:solidFill>
                  <a:srgbClr val="252525"/>
                </a:solidFill>
                <a:effectLst/>
                <a:latin typeface="+mj-lt"/>
                <a:ea typeface="Roboto Light" panose="02000000000000000000" pitchFamily="2" charset="0"/>
                <a:cs typeface="Roboto Light" panose="02000000000000000000" pitchFamily="2" charset="0"/>
              </a:rPr>
              <a:t>Vi er vanedyr og ender ofte med at gøre, som vi plejer. Det i sig selv gør arbejdet med forandringer udfordrende. </a:t>
            </a:r>
          </a:p>
          <a:p>
            <a:pPr marL="0" indent="0">
              <a:lnSpc>
                <a:spcPct val="106000"/>
              </a:lnSpc>
              <a:spcBef>
                <a:spcPts val="0"/>
              </a:spcBef>
              <a:buNone/>
            </a:pPr>
            <a:r>
              <a:rPr lang="da-DK" sz="1400" dirty="0">
                <a:solidFill>
                  <a:srgbClr val="252525"/>
                </a:solidFill>
                <a:effectLst/>
                <a:latin typeface="+mj-lt"/>
                <a:ea typeface="Roboto Light" panose="02000000000000000000" pitchFamily="2" charset="0"/>
                <a:cs typeface="Roboto Light" panose="02000000000000000000" pitchFamily="2" charset="0"/>
              </a:rPr>
              <a:t>Det gælder både ved ny adfærd for den enkelte medarbejder og kulturskabelse i hele organisationen.</a:t>
            </a:r>
            <a:br>
              <a:rPr lang="da-DK" sz="1400" dirty="0">
                <a:effectLst/>
                <a:latin typeface="+mj-lt"/>
                <a:ea typeface="Aptos" panose="020B0004020202020204" pitchFamily="34" charset="0"/>
                <a:cs typeface="Arial" panose="020B0604020202020204" pitchFamily="34" charset="0"/>
              </a:rPr>
            </a:br>
            <a:r>
              <a:rPr lang="da-DK" sz="1400" dirty="0">
                <a:solidFill>
                  <a:srgbClr val="252525"/>
                </a:solidFill>
                <a:effectLst/>
                <a:latin typeface="+mj-lt"/>
                <a:ea typeface="Roboto Light" panose="02000000000000000000" pitchFamily="2" charset="0"/>
                <a:cs typeface="Roboto Light" panose="02000000000000000000" pitchFamily="2" charset="0"/>
              </a:rPr>
              <a:t>Ofte ved vi godt, hvad det er, der kan forhindre en indsats i at lykkes. </a:t>
            </a:r>
            <a:endParaRPr lang="da-DK" sz="1400" dirty="0">
              <a:effectLst/>
              <a:latin typeface="+mj-lt"/>
              <a:ea typeface="Aptos" panose="020B0004020202020204" pitchFamily="34" charset="0"/>
              <a:cs typeface="Arial" panose="020B0604020202020204" pitchFamily="34" charset="0"/>
            </a:endParaRPr>
          </a:p>
          <a:p>
            <a:pPr marL="0" indent="0">
              <a:lnSpc>
                <a:spcPct val="106000"/>
              </a:lnSpc>
              <a:spcBef>
                <a:spcPts val="0"/>
              </a:spcBef>
              <a:buNone/>
            </a:pPr>
            <a:br>
              <a:rPr lang="da-DK" sz="1400" dirty="0">
                <a:effectLst/>
                <a:latin typeface="+mj-lt"/>
                <a:ea typeface="Aptos" panose="020B0004020202020204" pitchFamily="34" charset="0"/>
                <a:cs typeface="Arial" panose="020B0604020202020204" pitchFamily="34" charset="0"/>
              </a:rPr>
            </a:br>
            <a:r>
              <a:rPr lang="da-DK" sz="1400" dirty="0">
                <a:solidFill>
                  <a:srgbClr val="252525"/>
                </a:solidFill>
                <a:effectLst/>
                <a:latin typeface="+mj-lt"/>
                <a:ea typeface="Roboto Light" panose="02000000000000000000" pitchFamily="2" charset="0"/>
                <a:cs typeface="Roboto Light" panose="02000000000000000000" pitchFamily="2" charset="0"/>
              </a:rPr>
              <a:t>Ved at lave øvelsen </a:t>
            </a:r>
            <a:r>
              <a:rPr lang="da-DK" sz="1400" dirty="0" err="1">
                <a:effectLst/>
                <a:latin typeface="+mj-lt"/>
                <a:ea typeface="Roboto Light" panose="02000000000000000000" pitchFamily="2" charset="0"/>
                <a:cs typeface="Roboto Light" panose="02000000000000000000" pitchFamily="2" charset="0"/>
              </a:rPr>
              <a:t>Præmortem</a:t>
            </a:r>
            <a:r>
              <a:rPr lang="da-DK" sz="1400" dirty="0">
                <a:solidFill>
                  <a:srgbClr val="252525"/>
                </a:solidFill>
                <a:effectLst/>
                <a:latin typeface="+mj-lt"/>
                <a:ea typeface="Roboto Light" panose="02000000000000000000" pitchFamily="2" charset="0"/>
                <a:cs typeface="Roboto Light" panose="02000000000000000000" pitchFamily="2" charset="0"/>
              </a:rPr>
              <a:t> i jeres forberedelse, bruger I jeres eksisterende viden, mens I forbereder jer, </a:t>
            </a:r>
          </a:p>
          <a:p>
            <a:pPr marL="0" indent="0">
              <a:lnSpc>
                <a:spcPct val="106000"/>
              </a:lnSpc>
              <a:spcBef>
                <a:spcPts val="0"/>
              </a:spcBef>
              <a:buNone/>
            </a:pPr>
            <a:r>
              <a:rPr lang="da-DK" sz="1400" dirty="0">
                <a:solidFill>
                  <a:srgbClr val="252525"/>
                </a:solidFill>
                <a:effectLst/>
                <a:latin typeface="+mj-lt"/>
                <a:ea typeface="Roboto Light" panose="02000000000000000000" pitchFamily="2" charset="0"/>
                <a:cs typeface="Roboto Light" panose="02000000000000000000" pitchFamily="2" charset="0"/>
              </a:rPr>
              <a:t>og kan på den måde sikre de bedste betingelser for succes.</a:t>
            </a:r>
            <a:br>
              <a:rPr lang="da-DK" sz="1400" dirty="0">
                <a:effectLst/>
                <a:latin typeface="+mj-lt"/>
                <a:ea typeface="Aptos" panose="020B0004020202020204" pitchFamily="34" charset="0"/>
                <a:cs typeface="Arial" panose="020B0604020202020204" pitchFamily="34" charset="0"/>
              </a:rPr>
            </a:br>
            <a:endParaRPr lang="da-DK" sz="1400" dirty="0">
              <a:effectLst/>
              <a:latin typeface="+mj-lt"/>
              <a:ea typeface="Aptos" panose="020B0004020202020204" pitchFamily="34" charset="0"/>
              <a:cs typeface="Arial" panose="020B0604020202020204" pitchFamily="34" charset="0"/>
            </a:endParaRPr>
          </a:p>
          <a:p>
            <a:pPr marL="0" indent="0">
              <a:lnSpc>
                <a:spcPct val="106000"/>
              </a:lnSpc>
              <a:spcBef>
                <a:spcPts val="0"/>
              </a:spcBef>
              <a:buNone/>
            </a:pPr>
            <a:endParaRPr lang="da-DK" sz="1400" b="1" dirty="0">
              <a:solidFill>
                <a:srgbClr val="FF4D1D"/>
              </a:solidFill>
              <a:effectLst/>
              <a:latin typeface="+mj-lt"/>
              <a:ea typeface="Roboto Light" panose="02000000000000000000" pitchFamily="2" charset="0"/>
              <a:cs typeface="Roboto Light" panose="02000000000000000000" pitchFamily="2" charset="0"/>
            </a:endParaRPr>
          </a:p>
          <a:p>
            <a:pPr marL="0" indent="0">
              <a:lnSpc>
                <a:spcPct val="106000"/>
              </a:lnSpc>
              <a:spcBef>
                <a:spcPts val="0"/>
              </a:spcBef>
              <a:buNone/>
            </a:pPr>
            <a:r>
              <a:rPr lang="da-DK" sz="1400" u="sng" dirty="0">
                <a:effectLst/>
                <a:latin typeface="+mj-lt"/>
                <a:ea typeface="Roboto Light" panose="02000000000000000000" pitchFamily="2" charset="0"/>
                <a:cs typeface="Roboto Light" panose="02000000000000000000" pitchFamily="2" charset="0"/>
              </a:rPr>
              <a:t>Opskrift på </a:t>
            </a:r>
            <a:r>
              <a:rPr lang="da-DK" sz="1400" u="sng" dirty="0" err="1">
                <a:effectLst/>
                <a:latin typeface="+mj-lt"/>
                <a:ea typeface="Roboto Light" panose="02000000000000000000" pitchFamily="2" charset="0"/>
                <a:cs typeface="Roboto Light" panose="02000000000000000000" pitchFamily="2" charset="0"/>
              </a:rPr>
              <a:t>Præmortem</a:t>
            </a:r>
            <a:endParaRPr lang="da-DK" sz="1400" u="sng" dirty="0">
              <a:effectLst/>
              <a:latin typeface="+mj-lt"/>
              <a:ea typeface="Roboto Light" panose="02000000000000000000" pitchFamily="2" charset="0"/>
              <a:cs typeface="Roboto Light" panose="02000000000000000000" pitchFamily="2" charset="0"/>
            </a:endParaRPr>
          </a:p>
          <a:p>
            <a:pPr marL="0" indent="0">
              <a:lnSpc>
                <a:spcPct val="106000"/>
              </a:lnSpc>
              <a:spcBef>
                <a:spcPts val="0"/>
              </a:spcBef>
              <a:buNone/>
            </a:pPr>
            <a:endParaRPr lang="da-DK" sz="1400" b="1" dirty="0">
              <a:solidFill>
                <a:srgbClr val="FF4D1D"/>
              </a:solidFill>
              <a:effectLst/>
              <a:latin typeface="+mj-lt"/>
              <a:ea typeface="Roboto Light" panose="02000000000000000000" pitchFamily="2" charset="0"/>
              <a:cs typeface="Roboto Light" panose="02000000000000000000" pitchFamily="2" charset="0"/>
            </a:endParaRPr>
          </a:p>
          <a:p>
            <a:pPr marL="0" indent="0">
              <a:lnSpc>
                <a:spcPct val="106000"/>
              </a:lnSpc>
              <a:spcBef>
                <a:spcPts val="0"/>
              </a:spcBef>
              <a:buNone/>
            </a:pPr>
            <a:r>
              <a:rPr lang="da-DK" sz="1400" dirty="0">
                <a:solidFill>
                  <a:srgbClr val="252525"/>
                </a:solidFill>
                <a:effectLst/>
                <a:latin typeface="+mj-lt"/>
                <a:ea typeface="Roboto Light" panose="02000000000000000000" pitchFamily="2" charset="0"/>
                <a:cs typeface="Roboto Light" panose="02000000000000000000" pitchFamily="2" charset="0"/>
              </a:rPr>
              <a:t>Forestil jer, at I har sat den konkrete indsats i gang, og den er fejlet fuldstændig</a:t>
            </a:r>
            <a:endParaRPr lang="da-DK" sz="1400" dirty="0">
              <a:latin typeface="+mj-lt"/>
              <a:ea typeface="Roboto Light" panose="02000000000000000000" pitchFamily="2" charset="0"/>
              <a:cs typeface="Arial" panose="020B0604020202020204" pitchFamily="34" charset="0"/>
            </a:endParaRPr>
          </a:p>
          <a:p>
            <a:pPr marL="0" indent="0">
              <a:lnSpc>
                <a:spcPct val="106000"/>
              </a:lnSpc>
              <a:spcBef>
                <a:spcPts val="0"/>
              </a:spcBef>
              <a:buNone/>
            </a:pPr>
            <a:r>
              <a:rPr lang="da-DK" sz="1400" dirty="0">
                <a:solidFill>
                  <a:srgbClr val="252525"/>
                </a:solidFill>
                <a:effectLst/>
                <a:latin typeface="+mj-lt"/>
                <a:ea typeface="Roboto Light" panose="02000000000000000000" pitchFamily="2" charset="0"/>
                <a:cs typeface="Roboto Light" panose="02000000000000000000" pitchFamily="2" charset="0"/>
              </a:rPr>
              <a:t>Find så mange grunde til, at det er gået galt </a:t>
            </a:r>
          </a:p>
          <a:p>
            <a:pPr marL="0" lvl="0" indent="0">
              <a:lnSpc>
                <a:spcPct val="106000"/>
              </a:lnSpc>
              <a:spcBef>
                <a:spcPts val="0"/>
              </a:spcBef>
              <a:buNone/>
              <a:tabLst>
                <a:tab pos="457200" algn="l"/>
              </a:tabLst>
            </a:pPr>
            <a:r>
              <a:rPr lang="da-DK" sz="1400" i="1" dirty="0">
                <a:solidFill>
                  <a:srgbClr val="252525"/>
                </a:solidFill>
                <a:effectLst/>
                <a:latin typeface="+mj-lt"/>
                <a:ea typeface="Roboto Light" panose="02000000000000000000" pitchFamily="2" charset="0"/>
                <a:cs typeface="Roboto Light" panose="02000000000000000000" pitchFamily="2" charset="0"/>
              </a:rPr>
              <a:t>(Formålet er at lave en fuldstændig liste over alle de problemer, der kan dukke op)</a:t>
            </a:r>
            <a:endParaRPr lang="da-DK" sz="1400" dirty="0">
              <a:effectLst/>
              <a:latin typeface="+mj-lt"/>
              <a:ea typeface="Aptos" panose="020B0004020202020204" pitchFamily="34" charset="0"/>
              <a:cs typeface="Arial" panose="020B0604020202020204" pitchFamily="34" charset="0"/>
            </a:endParaRPr>
          </a:p>
          <a:p>
            <a:pPr marL="300037" indent="0">
              <a:lnSpc>
                <a:spcPct val="106000"/>
              </a:lnSpc>
              <a:spcAft>
                <a:spcPts val="800"/>
              </a:spcAft>
              <a:buNone/>
            </a:pPr>
            <a:r>
              <a:rPr lang="da-DK" sz="1400" i="1" dirty="0">
                <a:solidFill>
                  <a:srgbClr val="252525"/>
                </a:solidFill>
                <a:effectLst/>
                <a:latin typeface="+mj-lt"/>
                <a:ea typeface="Roboto Light" panose="02000000000000000000" pitchFamily="2" charset="0"/>
                <a:cs typeface="Roboto Light" panose="02000000000000000000" pitchFamily="2" charset="0"/>
              </a:rPr>
              <a:t> </a:t>
            </a:r>
            <a:endParaRPr lang="da-DK" sz="1400" dirty="0">
              <a:effectLst/>
              <a:latin typeface="+mj-lt"/>
              <a:ea typeface="Aptos" panose="020B0004020202020204" pitchFamily="34" charset="0"/>
              <a:cs typeface="Arial" panose="020B0604020202020204" pitchFamily="34" charset="0"/>
            </a:endParaRPr>
          </a:p>
          <a:p>
            <a:pPr marL="0" lvl="0" indent="0">
              <a:lnSpc>
                <a:spcPct val="106000"/>
              </a:lnSpc>
              <a:spcBef>
                <a:spcPts val="0"/>
              </a:spcBef>
              <a:buNone/>
              <a:tabLst>
                <a:tab pos="457200" algn="l"/>
              </a:tabLst>
            </a:pPr>
            <a:r>
              <a:rPr lang="da-DK" sz="1400" dirty="0">
                <a:solidFill>
                  <a:srgbClr val="252525"/>
                </a:solidFill>
                <a:effectLst/>
                <a:latin typeface="+mj-lt"/>
                <a:ea typeface="Roboto Light" panose="02000000000000000000" pitchFamily="2" charset="0"/>
                <a:cs typeface="Roboto Light" panose="02000000000000000000" pitchFamily="2" charset="0"/>
              </a:rPr>
              <a:t>Udvælg de vigtigste problemer </a:t>
            </a:r>
          </a:p>
          <a:p>
            <a:pPr marL="0" lvl="0" indent="0">
              <a:lnSpc>
                <a:spcPct val="106000"/>
              </a:lnSpc>
              <a:spcBef>
                <a:spcPts val="0"/>
              </a:spcBef>
              <a:buNone/>
              <a:tabLst>
                <a:tab pos="457200" algn="l"/>
              </a:tabLst>
            </a:pPr>
            <a:r>
              <a:rPr lang="da-DK" sz="1400" i="1" dirty="0">
                <a:solidFill>
                  <a:srgbClr val="252525"/>
                </a:solidFill>
                <a:effectLst/>
                <a:latin typeface="+mj-lt"/>
                <a:ea typeface="Roboto Light" panose="02000000000000000000" pitchFamily="2" charset="0"/>
                <a:cs typeface="Roboto Light" panose="02000000000000000000" pitchFamily="2" charset="0"/>
              </a:rPr>
              <a:t>(Fokuser på de største, mest betydningsfulde problemer. Vælg problemer med stor sandsynlighed for at ske. Opgiv problemer, I ingen kontrol har over)</a:t>
            </a:r>
            <a:endParaRPr lang="da-DK" sz="1400" dirty="0">
              <a:effectLst/>
              <a:latin typeface="+mj-lt"/>
              <a:ea typeface="Aptos" panose="020B0004020202020204" pitchFamily="34" charset="0"/>
              <a:cs typeface="Arial" panose="020B0604020202020204" pitchFamily="34" charset="0"/>
            </a:endParaRPr>
          </a:p>
          <a:p>
            <a:pPr marL="300037" indent="0">
              <a:lnSpc>
                <a:spcPct val="106000"/>
              </a:lnSpc>
              <a:spcBef>
                <a:spcPts val="0"/>
              </a:spcBef>
              <a:buNone/>
            </a:pPr>
            <a:r>
              <a:rPr lang="da-DK" sz="1400" i="1" dirty="0">
                <a:solidFill>
                  <a:srgbClr val="252525"/>
                </a:solidFill>
                <a:effectLst/>
                <a:latin typeface="+mj-lt"/>
                <a:ea typeface="Roboto Light" panose="02000000000000000000" pitchFamily="2" charset="0"/>
                <a:cs typeface="Roboto Light" panose="02000000000000000000" pitchFamily="2" charset="0"/>
              </a:rPr>
              <a:t> </a:t>
            </a:r>
            <a:endParaRPr lang="da-DK" sz="1400" dirty="0">
              <a:effectLst/>
              <a:latin typeface="+mj-lt"/>
              <a:ea typeface="Aptos" panose="020B0004020202020204" pitchFamily="34" charset="0"/>
              <a:cs typeface="Arial" panose="020B0604020202020204" pitchFamily="34" charset="0"/>
            </a:endParaRPr>
          </a:p>
          <a:p>
            <a:pPr marL="0" lvl="0" indent="0">
              <a:lnSpc>
                <a:spcPct val="106000"/>
              </a:lnSpc>
              <a:spcAft>
                <a:spcPts val="800"/>
              </a:spcAft>
              <a:buNone/>
              <a:tabLst>
                <a:tab pos="457200" algn="l"/>
              </a:tabLst>
            </a:pPr>
            <a:r>
              <a:rPr lang="da-DK" sz="1400" dirty="0">
                <a:solidFill>
                  <a:srgbClr val="252525"/>
                </a:solidFill>
                <a:effectLst/>
                <a:latin typeface="+mj-lt"/>
                <a:ea typeface="Roboto Light" panose="02000000000000000000" pitchFamily="2" charset="0"/>
                <a:cs typeface="Roboto Light" panose="02000000000000000000" pitchFamily="2" charset="0"/>
              </a:rPr>
              <a:t>Gennemgå problemerne og find ud af, hvordan I løser dem på forhånd</a:t>
            </a:r>
            <a:endParaRPr lang="da-DK" sz="1400" dirty="0">
              <a:effectLst/>
              <a:latin typeface="+mj-lt"/>
              <a:ea typeface="Aptos" panose="020B0004020202020204" pitchFamily="34" charset="0"/>
              <a:cs typeface="Arial" panose="020B0604020202020204" pitchFamily="34" charset="0"/>
            </a:endParaRPr>
          </a:p>
          <a:p>
            <a:pPr marL="0" indent="0">
              <a:buNone/>
            </a:pPr>
            <a:endParaRPr kumimoji="0" lang="da-DK" sz="1400" b="1" i="0" u="none" strike="noStrike" kern="1200" cap="none" spc="0" normalizeH="0" baseline="0" noProof="0" dirty="0">
              <a:ln>
                <a:noFill/>
              </a:ln>
              <a:solidFill>
                <a:srgbClr val="323231"/>
              </a:solidFill>
              <a:effectLst/>
              <a:uLnTx/>
              <a:uFillTx/>
              <a:latin typeface="+mj-lt"/>
              <a:ea typeface="Roboto Light" panose="02000000000000000000" pitchFamily="2" charset="0"/>
              <a:cs typeface="Roboto Light" panose="02000000000000000000" pitchFamily="2" charset="0"/>
            </a:endParaRPr>
          </a:p>
          <a:p>
            <a:pPr marL="321882" marR="0" lvl="0" indent="-310942" defTabSz="914400" rtl="0" eaLnBrk="1" fontAlgn="auto" latinLnBrk="0" hangingPunct="1">
              <a:lnSpc>
                <a:spcPct val="150000"/>
              </a:lnSpc>
              <a:spcBef>
                <a:spcPts val="1451"/>
              </a:spcBef>
              <a:spcAft>
                <a:spcPts val="0"/>
              </a:spcAft>
              <a:buClrTx/>
              <a:buSzPct val="95000"/>
              <a:buFont typeface="Arial" panose="020B0604020202020204" pitchFamily="34" charset="0"/>
              <a:buChar char="•"/>
              <a:tabLst>
                <a:tab pos="84069" algn="l"/>
                <a:tab pos="272362" algn="l"/>
              </a:tabLst>
              <a:defRPr/>
            </a:pPr>
            <a:endParaRPr kumimoji="0" sz="1400" b="0" i="0" u="none" strike="noStrike" kern="1200" cap="none" spc="0" normalizeH="0" baseline="0" noProof="0" dirty="0">
              <a:ln>
                <a:noFill/>
              </a:ln>
              <a:solidFill>
                <a:srgbClr val="323231"/>
              </a:solidFill>
              <a:effectLst/>
              <a:uLnTx/>
              <a:uFillTx/>
              <a:latin typeface="+mj-lt"/>
              <a:ea typeface="Roboto Light" panose="02000000000000000000" pitchFamily="2" charset="0"/>
              <a:cs typeface="Roboto Light" panose="02000000000000000000" pitchFamily="2" charset="0"/>
            </a:endParaRPr>
          </a:p>
        </p:txBody>
      </p:sp>
      <p:pic>
        <p:nvPicPr>
          <p:cNvPr id="8" name="Billede 7" descr="Et billede, der indeholder tekst, Font/skrifttype, Grafik, logo&#10;&#10;Automatisk genereret beskrivelse">
            <a:extLst>
              <a:ext uri="{FF2B5EF4-FFF2-40B4-BE49-F238E27FC236}">
                <a16:creationId xmlns:a16="http://schemas.microsoft.com/office/drawing/2014/main" id="{4CF1DD21-3989-A8FC-BE78-740E3C31C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5566" y="6126574"/>
            <a:ext cx="926434" cy="926434"/>
          </a:xfrm>
          <a:prstGeom prst="rect">
            <a:avLst/>
          </a:prstGeom>
        </p:spPr>
      </p:pic>
    </p:spTree>
    <p:extLst>
      <p:ext uri="{BB962C8B-B14F-4D97-AF65-F5344CB8AC3E}">
        <p14:creationId xmlns:p14="http://schemas.microsoft.com/office/powerpoint/2010/main" val="5046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7D587-4E8C-435A-8A18-8F57610DE736}"/>
              </a:ext>
            </a:extLst>
          </p:cNvPr>
          <p:cNvSpPr>
            <a:spLocks noGrp="1"/>
          </p:cNvSpPr>
          <p:nvPr>
            <p:ph type="title"/>
          </p:nvPr>
        </p:nvSpPr>
        <p:spPr/>
        <p:txBody>
          <a:bodyPr/>
          <a:lstStyle/>
          <a:p>
            <a:pPr>
              <a:spcBef>
                <a:spcPts val="0"/>
              </a:spcBef>
              <a:spcAft>
                <a:spcPts val="1200"/>
              </a:spcAft>
            </a:pPr>
            <a:r>
              <a:rPr lang="da-DK" b="1" dirty="0">
                <a:effectLst/>
                <a:latin typeface="Roboto Light" panose="02000000000000000000" pitchFamily="2" charset="0"/>
                <a:ea typeface="Roboto Light" panose="02000000000000000000" pitchFamily="2" charset="0"/>
                <a:cs typeface="Roboto Light" panose="02000000000000000000" pitchFamily="2" charset="0"/>
              </a:rPr>
              <a:t>Succes på forhånd</a:t>
            </a:r>
            <a:br>
              <a:rPr lang="da-DK" sz="1800" dirty="0">
                <a:effectLst/>
                <a:latin typeface="Aptos" panose="020B0004020202020204" pitchFamily="34" charset="0"/>
                <a:ea typeface="Aptos" panose="020B0004020202020204" pitchFamily="34" charset="0"/>
                <a:cs typeface="Arial" panose="020B0604020202020204" pitchFamily="34" charset="0"/>
              </a:rPr>
            </a:br>
            <a:br>
              <a:rPr lang="da-DK" dirty="0"/>
            </a:br>
            <a:endParaRPr lang="da-DK" sz="2200" b="0" dirty="0">
              <a:solidFill>
                <a:srgbClr val="FF4D1D"/>
              </a:solidFill>
              <a:latin typeface="+mn-lt"/>
            </a:endParaRPr>
          </a:p>
        </p:txBody>
      </p:sp>
      <p:sp>
        <p:nvSpPr>
          <p:cNvPr id="13" name="Pladsholder til indhold 12">
            <a:extLst>
              <a:ext uri="{FF2B5EF4-FFF2-40B4-BE49-F238E27FC236}">
                <a16:creationId xmlns:a16="http://schemas.microsoft.com/office/drawing/2014/main" id="{2C06EC31-ED75-4DF6-8298-AD9E5A4D12CD}"/>
              </a:ext>
            </a:extLst>
          </p:cNvPr>
          <p:cNvSpPr>
            <a:spLocks noGrp="1"/>
          </p:cNvSpPr>
          <p:nvPr>
            <p:ph sz="quarter" idx="13"/>
          </p:nvPr>
        </p:nvSpPr>
        <p:spPr>
          <a:xfrm>
            <a:off x="477837" y="1712913"/>
            <a:ext cx="11234737" cy="4665662"/>
          </a:xfrm>
        </p:spPr>
        <p:txBody>
          <a:bodyPr/>
          <a:lstStyle/>
          <a:p>
            <a:pPr marL="0" indent="0">
              <a:lnSpc>
                <a:spcPct val="106000"/>
              </a:lnSpc>
              <a:spcBef>
                <a:spcPts val="0"/>
              </a:spcBef>
              <a:buNone/>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Vi er vanedyr og ender ofte med at gøre, som vi plejer. Det i sig selv gør arbejdet med forandringer udfordrende. </a:t>
            </a:r>
          </a:p>
          <a:p>
            <a:pPr marL="0" indent="0">
              <a:lnSpc>
                <a:spcPct val="106000"/>
              </a:lnSpc>
              <a:spcBef>
                <a:spcPts val="0"/>
              </a:spcBef>
              <a:buNone/>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Det gælder både ved ny adfærd for den enkelte medarbejder og kulturskabelse i hele organisationen.</a:t>
            </a:r>
            <a:br>
              <a:rPr lang="da-DK" sz="1200" dirty="0">
                <a:effectLst/>
                <a:latin typeface="Aptos" panose="020B0004020202020204" pitchFamily="34" charset="0"/>
                <a:ea typeface="Aptos" panose="020B0004020202020204" pitchFamily="34" charset="0"/>
                <a:cs typeface="Arial" panose="020B0604020202020204" pitchFamily="34" charset="0"/>
              </a:rPr>
            </a:b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Ofte ved vi godt, hvad det er, der kan forhindre en indsats i at lykkes. </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6000"/>
              </a:lnSpc>
              <a:spcBef>
                <a:spcPts val="0"/>
              </a:spcBef>
              <a:buNone/>
            </a:pPr>
            <a:br>
              <a:rPr lang="da-DK" sz="1200" dirty="0">
                <a:effectLst/>
                <a:latin typeface="Aptos" panose="020B0004020202020204" pitchFamily="34" charset="0"/>
                <a:ea typeface="Aptos" panose="020B0004020202020204" pitchFamily="34" charset="0"/>
                <a:cs typeface="Arial" panose="020B0604020202020204" pitchFamily="34" charset="0"/>
              </a:rPr>
            </a:b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Ved at lave øvelsen </a:t>
            </a:r>
            <a:r>
              <a:rPr lang="da-DK" sz="1200" dirty="0" err="1">
                <a:effectLst/>
                <a:latin typeface="Roboto Light" panose="02000000000000000000" pitchFamily="2" charset="0"/>
                <a:ea typeface="Roboto Light" panose="02000000000000000000" pitchFamily="2" charset="0"/>
                <a:cs typeface="Roboto Light" panose="02000000000000000000" pitchFamily="2" charset="0"/>
              </a:rPr>
              <a:t>Præmortem</a:t>
            </a: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 i jeres forberedelse, bruger I jeres eksisterende viden, mens I forbereder jer, og kan på den måde sikre de bedste betingelser for succes.</a:t>
            </a:r>
            <a:br>
              <a:rPr lang="da-DK" sz="1200" dirty="0">
                <a:effectLst/>
                <a:latin typeface="Aptos" panose="020B0004020202020204" pitchFamily="34" charset="0"/>
                <a:ea typeface="Aptos" panose="020B0004020202020204" pitchFamily="34" charset="0"/>
                <a:cs typeface="Arial" panose="020B0604020202020204" pitchFamily="34" charset="0"/>
              </a:rPr>
            </a:br>
            <a:br>
              <a:rPr lang="da-DK" sz="1200" dirty="0">
                <a:effectLst/>
                <a:latin typeface="Aptos" panose="020B0004020202020204" pitchFamily="34" charset="0"/>
                <a:ea typeface="Aptos" panose="020B0004020202020204" pitchFamily="34" charset="0"/>
                <a:cs typeface="Arial" panose="020B0604020202020204" pitchFamily="34" charset="0"/>
              </a:rPr>
            </a:b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6000"/>
              </a:lnSpc>
              <a:spcBef>
                <a:spcPts val="0"/>
              </a:spcBef>
              <a:buNone/>
            </a:pPr>
            <a:endParaRPr lang="da-DK" sz="1200" b="1" dirty="0">
              <a:solidFill>
                <a:srgbClr val="FF4D1D"/>
              </a:solidFill>
              <a:effectLst/>
              <a:latin typeface="Roboto Light" panose="02000000000000000000" pitchFamily="2" charset="0"/>
              <a:ea typeface="Roboto Light" panose="02000000000000000000" pitchFamily="2" charset="0"/>
              <a:cs typeface="Roboto Light" panose="02000000000000000000" pitchFamily="2" charset="0"/>
            </a:endParaRPr>
          </a:p>
          <a:p>
            <a:pPr marL="0" indent="0">
              <a:lnSpc>
                <a:spcPct val="106000"/>
              </a:lnSpc>
              <a:spcBef>
                <a:spcPts val="0"/>
              </a:spcBef>
              <a:buNone/>
            </a:pPr>
            <a:endParaRPr lang="da-DK" sz="1200" u="sng" dirty="0">
              <a:effectLst/>
              <a:latin typeface="Roboto Light" panose="02000000000000000000" pitchFamily="2" charset="0"/>
              <a:ea typeface="Roboto Light" panose="02000000000000000000" pitchFamily="2" charset="0"/>
              <a:cs typeface="Roboto Light" panose="02000000000000000000" pitchFamily="2" charset="0"/>
            </a:endParaRPr>
          </a:p>
          <a:p>
            <a:pPr marL="0" indent="0">
              <a:lnSpc>
                <a:spcPct val="106000"/>
              </a:lnSpc>
              <a:spcBef>
                <a:spcPts val="0"/>
              </a:spcBef>
              <a:buNone/>
            </a:pPr>
            <a:endParaRPr lang="da-DK" sz="1200" u="sng">
              <a:latin typeface="Roboto Light" panose="02000000000000000000" pitchFamily="2" charset="0"/>
              <a:ea typeface="Roboto Light" panose="02000000000000000000" pitchFamily="2" charset="0"/>
              <a:cs typeface="Roboto Light" panose="02000000000000000000" pitchFamily="2" charset="0"/>
            </a:endParaRPr>
          </a:p>
          <a:p>
            <a:pPr marL="0" indent="0">
              <a:lnSpc>
                <a:spcPct val="106000"/>
              </a:lnSpc>
              <a:spcBef>
                <a:spcPts val="0"/>
              </a:spcBef>
              <a:buNone/>
            </a:pPr>
            <a:r>
              <a:rPr lang="da-DK" sz="1200" u="sng">
                <a:effectLst/>
                <a:latin typeface="Roboto Light" panose="02000000000000000000" pitchFamily="2" charset="0"/>
                <a:ea typeface="Roboto Light" panose="02000000000000000000" pitchFamily="2" charset="0"/>
                <a:cs typeface="Roboto Light" panose="02000000000000000000" pitchFamily="2" charset="0"/>
              </a:rPr>
              <a:t>Opskrift </a:t>
            </a:r>
            <a:r>
              <a:rPr lang="da-DK" sz="1200" u="sng" dirty="0">
                <a:effectLst/>
                <a:latin typeface="Roboto Light" panose="02000000000000000000" pitchFamily="2" charset="0"/>
                <a:ea typeface="Roboto Light" panose="02000000000000000000" pitchFamily="2" charset="0"/>
                <a:cs typeface="Roboto Light" panose="02000000000000000000" pitchFamily="2" charset="0"/>
              </a:rPr>
              <a:t>på </a:t>
            </a:r>
            <a:r>
              <a:rPr lang="da-DK" sz="1200" u="sng" dirty="0" err="1">
                <a:effectLst/>
                <a:latin typeface="Roboto Light" panose="02000000000000000000" pitchFamily="2" charset="0"/>
                <a:ea typeface="Roboto Light" panose="02000000000000000000" pitchFamily="2" charset="0"/>
                <a:cs typeface="Roboto Light" panose="02000000000000000000" pitchFamily="2" charset="0"/>
              </a:rPr>
              <a:t>Præmortem</a:t>
            </a:r>
            <a:r>
              <a:rPr lang="da-DK" sz="1200" u="sng" dirty="0">
                <a:effectLst/>
                <a:latin typeface="Roboto Light" panose="02000000000000000000" pitchFamily="2" charset="0"/>
                <a:ea typeface="Roboto Light" panose="02000000000000000000" pitchFamily="2" charset="0"/>
                <a:cs typeface="Roboto Light" panose="02000000000000000000" pitchFamily="2" charset="0"/>
              </a:rPr>
              <a:t>:</a:t>
            </a:r>
          </a:p>
          <a:p>
            <a:pPr marL="0" indent="0">
              <a:lnSpc>
                <a:spcPct val="106000"/>
              </a:lnSpc>
              <a:spcBef>
                <a:spcPts val="0"/>
              </a:spcBef>
              <a:buNone/>
            </a:pPr>
            <a:endParaRPr lang="da-DK" sz="1200" b="1" dirty="0">
              <a:solidFill>
                <a:srgbClr val="FF4D1D"/>
              </a:solidFill>
              <a:effectLst/>
              <a:latin typeface="Roboto Light" panose="02000000000000000000" pitchFamily="2" charset="0"/>
              <a:ea typeface="Roboto Light" panose="02000000000000000000" pitchFamily="2" charset="0"/>
              <a:cs typeface="Roboto Light" panose="02000000000000000000" pitchFamily="2" charset="0"/>
            </a:endParaRPr>
          </a:p>
          <a:p>
            <a:pPr marL="0" indent="0">
              <a:lnSpc>
                <a:spcPct val="106000"/>
              </a:lnSpc>
              <a:spcBef>
                <a:spcPts val="0"/>
              </a:spcBef>
              <a:buNone/>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Forestil jer, at I har sat den konkrete indsats i gang, og den er fejlet fuldstændig.</a:t>
            </a:r>
            <a:endParaRPr lang="da-DK" sz="1200" dirty="0">
              <a:latin typeface="Aptos" panose="020B0004020202020204" pitchFamily="34" charset="0"/>
              <a:ea typeface="Roboto Light" panose="02000000000000000000" pitchFamily="2" charset="0"/>
              <a:cs typeface="Arial" panose="020B0604020202020204" pitchFamily="34" charset="0"/>
            </a:endParaRPr>
          </a:p>
          <a:p>
            <a:pPr marL="0" indent="0">
              <a:lnSpc>
                <a:spcPct val="106000"/>
              </a:lnSpc>
              <a:spcBef>
                <a:spcPts val="0"/>
              </a:spcBef>
              <a:buNone/>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Find så mange grunde til, at det er gået galt, som I kan. </a:t>
            </a:r>
          </a:p>
          <a:p>
            <a:pPr marL="0" lvl="0" indent="0">
              <a:lnSpc>
                <a:spcPct val="106000"/>
              </a:lnSpc>
              <a:spcBef>
                <a:spcPts val="0"/>
              </a:spcBef>
              <a:buNone/>
              <a:tabLst>
                <a:tab pos="457200" algn="l"/>
              </a:tabLst>
            </a:pPr>
            <a:r>
              <a:rPr lang="da-DK" sz="1200" i="1"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(Formålet er at lave en fuldstændig liste over alle de problemer, der kan dukke op)</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300037" indent="0">
              <a:lnSpc>
                <a:spcPct val="106000"/>
              </a:lnSpc>
              <a:spcAft>
                <a:spcPts val="800"/>
              </a:spcAft>
              <a:buNone/>
            </a:pPr>
            <a:r>
              <a:rPr lang="da-DK" sz="1200" i="1"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 </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6000"/>
              </a:lnSpc>
              <a:spcBef>
                <a:spcPts val="0"/>
              </a:spcBef>
              <a:buNone/>
              <a:tabLst>
                <a:tab pos="457200" algn="l"/>
              </a:tabLst>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Udvælg de vigtigste problemer </a:t>
            </a:r>
          </a:p>
          <a:p>
            <a:pPr marL="0" lvl="0" indent="0">
              <a:lnSpc>
                <a:spcPct val="106000"/>
              </a:lnSpc>
              <a:spcBef>
                <a:spcPts val="0"/>
              </a:spcBef>
              <a:buNone/>
              <a:tabLst>
                <a:tab pos="457200" algn="l"/>
              </a:tabLst>
            </a:pPr>
            <a:r>
              <a:rPr lang="da-DK" sz="1200" i="1"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(Fokuser på de største, mest betydningsfulde problemer. Vælg problemer med stor sandsynlighed for at ske. Opgiv problemer, I ingen kontrol har over)</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300037" indent="0">
              <a:lnSpc>
                <a:spcPct val="106000"/>
              </a:lnSpc>
              <a:spcBef>
                <a:spcPts val="0"/>
              </a:spcBef>
              <a:buNone/>
            </a:pPr>
            <a:r>
              <a:rPr lang="da-DK" sz="1200" i="1"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 </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6000"/>
              </a:lnSpc>
              <a:spcAft>
                <a:spcPts val="800"/>
              </a:spcAft>
              <a:buNone/>
              <a:tabLst>
                <a:tab pos="457200" algn="l"/>
              </a:tabLst>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Gennemgå problemerne og find ud af, hvordan I løser dem, der kan løses, hvis de opstår. </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indent="0" algn="ctr">
              <a:lnSpc>
                <a:spcPct val="106000"/>
              </a:lnSpc>
              <a:spcAft>
                <a:spcPts val="800"/>
              </a:spcAft>
              <a:buNone/>
            </a:pPr>
            <a:r>
              <a:rPr lang="da-DK" sz="1200" dirty="0">
                <a:solidFill>
                  <a:srgbClr val="252525"/>
                </a:solidFill>
                <a:effectLst/>
                <a:latin typeface="Roboto Light" panose="02000000000000000000" pitchFamily="2" charset="0"/>
                <a:ea typeface="Roboto Light" panose="02000000000000000000" pitchFamily="2" charset="0"/>
                <a:cs typeface="Roboto Light" panose="02000000000000000000" pitchFamily="2" charset="0"/>
              </a:rPr>
              <a:t> </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6000"/>
              </a:lnSpc>
              <a:spcAft>
                <a:spcPts val="800"/>
              </a:spcAft>
              <a:buNone/>
            </a:pPr>
            <a:r>
              <a:rPr lang="da-DK"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endParaRPr lang="da-DK" sz="18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da-DK" dirty="0"/>
          </a:p>
        </p:txBody>
      </p:sp>
      <p:cxnSp>
        <p:nvCxnSpPr>
          <p:cNvPr id="9" name="Lige forbindelse 8">
            <a:extLst>
              <a:ext uri="{FF2B5EF4-FFF2-40B4-BE49-F238E27FC236}">
                <a16:creationId xmlns:a16="http://schemas.microsoft.com/office/drawing/2014/main" id="{9D33F725-0F2C-D6CD-854E-7B70D83E8009}"/>
              </a:ext>
            </a:extLst>
          </p:cNvPr>
          <p:cNvCxnSpPr/>
          <p:nvPr/>
        </p:nvCxnSpPr>
        <p:spPr>
          <a:xfrm>
            <a:off x="470310" y="3187816"/>
            <a:ext cx="2760313" cy="0"/>
          </a:xfrm>
          <a:prstGeom prst="line">
            <a:avLst/>
          </a:prstGeom>
          <a:ln w="12700">
            <a:solidFill>
              <a:srgbClr val="FF4D1D"/>
            </a:solidFill>
          </a:ln>
        </p:spPr>
        <p:style>
          <a:lnRef idx="1">
            <a:schemeClr val="accent1"/>
          </a:lnRef>
          <a:fillRef idx="0">
            <a:schemeClr val="accent1"/>
          </a:fillRef>
          <a:effectRef idx="0">
            <a:schemeClr val="accent1"/>
          </a:effectRef>
          <a:fontRef idx="minor">
            <a:schemeClr val="tx1"/>
          </a:fontRef>
        </p:style>
      </p:cxnSp>
      <p:pic>
        <p:nvPicPr>
          <p:cNvPr id="3" name="Billede 2" descr="Et billede, der indeholder tekst, Font/skrifttype, Grafik, logo&#10;&#10;Automatisk genereret beskrivelse">
            <a:extLst>
              <a:ext uri="{FF2B5EF4-FFF2-40B4-BE49-F238E27FC236}">
                <a16:creationId xmlns:a16="http://schemas.microsoft.com/office/drawing/2014/main" id="{28C03E5C-998B-3978-BE19-5C50B4DB8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5566" y="6126574"/>
            <a:ext cx="926434" cy="926434"/>
          </a:xfrm>
          <a:prstGeom prst="rect">
            <a:avLst/>
          </a:prstGeom>
        </p:spPr>
      </p:pic>
    </p:spTree>
    <p:extLst>
      <p:ext uri="{BB962C8B-B14F-4D97-AF65-F5344CB8AC3E}">
        <p14:creationId xmlns:p14="http://schemas.microsoft.com/office/powerpoint/2010/main" val="428079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dirty="0"/>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xfrm>
            <a:off x="477839" y="2034747"/>
            <a:ext cx="7397750" cy="4343827"/>
          </a:xfrm>
          <a:noFill/>
        </p:spPr>
        <p:txBody>
          <a:bodyPr/>
          <a:lstStyle/>
          <a:p>
            <a:pPr marL="0" indent="0">
              <a:lnSpc>
                <a:spcPct val="107000"/>
              </a:lnSpc>
              <a:spcAft>
                <a:spcPts val="800"/>
              </a:spcAft>
              <a:buNone/>
            </a:pPr>
            <a:r>
              <a:rPr lang="da-DK" sz="1200" dirty="0">
                <a:solidFill>
                  <a:srgbClr val="000000"/>
                </a:solidFill>
                <a:effectLst/>
                <a:ea typeface="Roboto Light" panose="02000000000000000000" pitchFamily="2" charset="0"/>
                <a:cs typeface="Roboto Light" panose="02000000000000000000" pitchFamily="2" charset="0"/>
              </a:rPr>
              <a:t>Indtænk måder hvorpå I kan understøtte en bevægelseskultur i løbet af arbejdsdagen:</a:t>
            </a:r>
            <a:endParaRPr lang="da-DK" sz="1200" dirty="0">
              <a:effectLst/>
              <a:ea typeface="Aptos" panose="020B0004020202020204" pitchFamily="34" charset="0"/>
              <a:cs typeface="Arial" panose="020B0604020202020204" pitchFamily="34" charset="0"/>
            </a:endParaRPr>
          </a:p>
          <a:p>
            <a:pPr lvl="0">
              <a:lnSpc>
                <a:spcPct val="106000"/>
              </a:lnSpc>
              <a:buFont typeface="Arial" panose="020B0604020202020204" pitchFamily="34" charset="0"/>
              <a:buChar char="•"/>
            </a:pPr>
            <a:r>
              <a:rPr lang="da-DK" sz="1200" dirty="0">
                <a:solidFill>
                  <a:srgbClr val="000000"/>
                </a:solidFill>
                <a:effectLst/>
                <a:ea typeface="MS Mincho" panose="02020609040205080304" pitchFamily="49" charset="-128"/>
                <a:cs typeface="Arial" panose="020B0604020202020204" pitchFamily="34" charset="0"/>
              </a:rPr>
              <a:t>Nudging til </a:t>
            </a:r>
            <a:r>
              <a:rPr lang="da-DK" sz="1200" dirty="0">
                <a:solidFill>
                  <a:srgbClr val="000000"/>
                </a:solidFill>
                <a:effectLst/>
                <a:ea typeface="Roboto Light" panose="02000000000000000000" pitchFamily="2" charset="0"/>
                <a:cs typeface="Roboto Light" panose="02000000000000000000" pitchFamily="2" charset="0"/>
              </a:rPr>
              <a:t>at tage trapperne, hente og drikke et glas vand formiddag og eftermiddag, gå 10 min. i frokostpause</a:t>
            </a:r>
            <a:r>
              <a:rPr lang="da-DK" sz="1200" dirty="0">
                <a:solidFill>
                  <a:srgbClr val="000000"/>
                </a:solidFill>
                <a:effectLst/>
                <a:ea typeface="MS Mincho" panose="02020609040205080304" pitchFamily="49" charset="-128"/>
                <a:cs typeface="Arial" panose="020B0604020202020204" pitchFamily="34" charset="0"/>
              </a:rPr>
              <a:t>n, aflever affald løbende i en centralt placeret skraldespand m.v.</a:t>
            </a:r>
            <a:endParaRPr lang="da-DK" sz="1200" dirty="0">
              <a:effectLst/>
              <a:ea typeface="Aptos" panose="020B0004020202020204" pitchFamily="34" charset="0"/>
              <a:cs typeface="Arial" panose="020B0604020202020204" pitchFamily="34" charset="0"/>
            </a:endParaRPr>
          </a:p>
          <a:p>
            <a:pPr lvl="0">
              <a:lnSpc>
                <a:spcPct val="106000"/>
              </a:lnSpc>
              <a:buFont typeface="Arial" panose="020B0604020202020204" pitchFamily="34" charset="0"/>
              <a:buChar char="•"/>
            </a:pPr>
            <a:r>
              <a:rPr lang="da-DK" sz="1200" dirty="0">
                <a:solidFill>
                  <a:srgbClr val="000000"/>
                </a:solidFill>
                <a:effectLst/>
                <a:ea typeface="MS Mincho" panose="02020609040205080304" pitchFamily="49" charset="-128"/>
                <a:cs typeface="Arial" panose="020B0604020202020204" pitchFamily="34" charset="0"/>
              </a:rPr>
              <a:t>Motionskaffe ”I dag koster en kop kaffe 20 squats” </a:t>
            </a:r>
            <a:r>
              <a:rPr lang="da-DK" sz="1200" u="sng" dirty="0">
                <a:solidFill>
                  <a:srgbClr val="467886"/>
                </a:solidFill>
                <a:ea typeface="Roboto Light" panose="02000000000000000000" pitchFamily="2" charset="0"/>
                <a:cs typeface="Roboto Light" panose="02000000000000000000" pitchFamily="2" charset="0"/>
                <a:hlinkClick r:id="rId7"/>
              </a:rPr>
              <a:t>Plakat</a:t>
            </a:r>
            <a:endParaRPr lang="da-DK" sz="1200" dirty="0">
              <a:effectLst/>
              <a:ea typeface="Aptos" panose="020B0004020202020204" pitchFamily="34" charset="0"/>
              <a:cs typeface="Arial" panose="020B0604020202020204" pitchFamily="34" charset="0"/>
            </a:endParaRPr>
          </a:p>
          <a:p>
            <a:pPr lvl="0">
              <a:lnSpc>
                <a:spcPct val="106000"/>
              </a:lnSpc>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Tilgængeligt bordfodbold, bordtennis, dart, spil, </a:t>
            </a:r>
            <a:r>
              <a:rPr lang="da-DK" sz="1200" dirty="0" err="1">
                <a:solidFill>
                  <a:srgbClr val="000000"/>
                </a:solidFill>
                <a:effectLst/>
                <a:ea typeface="Roboto Light" panose="02000000000000000000" pitchFamily="2" charset="0"/>
                <a:cs typeface="Roboto Light" panose="02000000000000000000" pitchFamily="2" charset="0"/>
              </a:rPr>
              <a:t>slideboard</a:t>
            </a:r>
            <a:r>
              <a:rPr lang="da-DK" sz="1200" dirty="0">
                <a:solidFill>
                  <a:srgbClr val="000000"/>
                </a:solidFill>
                <a:effectLst/>
                <a:ea typeface="Roboto Light" panose="02000000000000000000" pitchFamily="2" charset="0"/>
                <a:cs typeface="Roboto Light" panose="02000000000000000000" pitchFamily="2" charset="0"/>
              </a:rPr>
              <a:t> m.v.</a:t>
            </a:r>
            <a:endParaRPr lang="da-DK" sz="1200" dirty="0">
              <a:effectLst/>
              <a:ea typeface="Aptos" panose="020B0004020202020204" pitchFamily="34" charset="0"/>
              <a:cs typeface="Arial" panose="020B0604020202020204" pitchFamily="34" charset="0"/>
            </a:endParaRPr>
          </a:p>
          <a:p>
            <a:pPr lvl="0">
              <a:lnSpc>
                <a:spcPct val="106000"/>
              </a:lnSpc>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Stå op ved arbejdsstationen – gør det let ved f.eks. at hæve bordet, når I går til frokost og går hjem</a:t>
            </a:r>
            <a:endParaRPr lang="da-DK" sz="1200" dirty="0">
              <a:effectLst/>
              <a:ea typeface="Aptos" panose="020B0004020202020204" pitchFamily="34" charset="0"/>
              <a:cs typeface="Arial" panose="020B0604020202020204" pitchFamily="34" charset="0"/>
            </a:endParaRPr>
          </a:p>
          <a:p>
            <a:pPr lvl="0" algn="just">
              <a:lnSpc>
                <a:spcPct val="106000"/>
              </a:lnSpc>
              <a:spcAft>
                <a:spcPts val="800"/>
              </a:spcAft>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Hav en skærm stående ved kaffemaskinen med fysiske øvelser on </a:t>
            </a:r>
            <a:r>
              <a:rPr lang="da-DK" sz="1200" dirty="0" err="1">
                <a:solidFill>
                  <a:srgbClr val="000000"/>
                </a:solidFill>
                <a:effectLst/>
                <a:ea typeface="Roboto Light" panose="02000000000000000000" pitchFamily="2" charset="0"/>
                <a:cs typeface="Roboto Light" panose="02000000000000000000" pitchFamily="2" charset="0"/>
              </a:rPr>
              <a:t>repeat</a:t>
            </a:r>
            <a:r>
              <a:rPr lang="da-DK" sz="1200" dirty="0">
                <a:solidFill>
                  <a:srgbClr val="000000"/>
                </a:solidFill>
                <a:effectLst/>
                <a:ea typeface="Roboto Light" panose="02000000000000000000" pitchFamily="2" charset="0"/>
                <a:cs typeface="Roboto Light" panose="02000000000000000000" pitchFamily="2" charset="0"/>
              </a:rPr>
              <a:t> </a:t>
            </a:r>
            <a:endParaRPr lang="da-DK" sz="1200" dirty="0">
              <a:ea typeface="Roboto Light" panose="02000000000000000000" pitchFamily="2" charset="0"/>
              <a:cs typeface="Arial" panose="020B0604020202020204" pitchFamily="34" charset="0"/>
            </a:endParaRPr>
          </a:p>
          <a:p>
            <a:pPr lvl="0" algn="just">
              <a:lnSpc>
                <a:spcPct val="106000"/>
              </a:lnSpc>
              <a:spcAft>
                <a:spcPts val="800"/>
              </a:spcAft>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Inspiration: NFA </a:t>
            </a:r>
            <a:r>
              <a:rPr lang="da-DK" sz="1200" u="sng" dirty="0">
                <a:solidFill>
                  <a:srgbClr val="467886"/>
                </a:solidFill>
                <a:effectLst/>
                <a:ea typeface="Roboto Light" panose="02000000000000000000" pitchFamily="2" charset="0"/>
                <a:cs typeface="Roboto Light" panose="02000000000000000000" pitchFamily="2" charset="0"/>
                <a:hlinkClick r:id="rId8"/>
              </a:rPr>
              <a:t>småøvelser</a:t>
            </a:r>
            <a:r>
              <a:rPr lang="da-DK" sz="1200" dirty="0">
                <a:solidFill>
                  <a:srgbClr val="000000"/>
                </a:solidFill>
                <a:effectLst/>
                <a:ea typeface="Roboto Light" panose="02000000000000000000" pitchFamily="2" charset="0"/>
                <a:cs typeface="Roboto Light" panose="02000000000000000000" pitchFamily="2" charset="0"/>
              </a:rPr>
              <a:t>, </a:t>
            </a:r>
            <a:r>
              <a:rPr lang="da-DK" sz="1200" u="sng" dirty="0">
                <a:solidFill>
                  <a:srgbClr val="467886"/>
                </a:solidFill>
                <a:effectLst/>
                <a:ea typeface="Roboto Light" panose="02000000000000000000" pitchFamily="2" charset="0"/>
                <a:cs typeface="Roboto Light" panose="02000000000000000000" pitchFamily="2" charset="0"/>
                <a:hlinkClick r:id="rId9"/>
              </a:rPr>
              <a:t>Slå en øvelse</a:t>
            </a:r>
            <a:r>
              <a:rPr lang="da-DK" sz="1200" dirty="0">
                <a:solidFill>
                  <a:srgbClr val="000000"/>
                </a:solidFill>
                <a:effectLst/>
                <a:ea typeface="Roboto Light" panose="02000000000000000000" pitchFamily="2" charset="0"/>
                <a:cs typeface="Roboto Light" panose="02000000000000000000" pitchFamily="2" charset="0"/>
              </a:rPr>
              <a:t>, </a:t>
            </a:r>
            <a:r>
              <a:rPr lang="da-DK" sz="1200" u="sng" dirty="0">
                <a:solidFill>
                  <a:srgbClr val="467886"/>
                </a:solidFill>
                <a:effectLst/>
                <a:ea typeface="Roboto Light" panose="02000000000000000000" pitchFamily="2" charset="0"/>
                <a:cs typeface="Roboto Light" panose="02000000000000000000" pitchFamily="2" charset="0"/>
                <a:hlinkClick r:id="rId10"/>
              </a:rPr>
              <a:t>Frokost fitness</a:t>
            </a:r>
            <a:r>
              <a:rPr lang="da-DK" sz="1200" dirty="0">
                <a:solidFill>
                  <a:srgbClr val="000000"/>
                </a:solidFill>
                <a:effectLst/>
                <a:ea typeface="Roboto Light" panose="02000000000000000000" pitchFamily="2" charset="0"/>
                <a:cs typeface="Roboto Light" panose="02000000000000000000" pitchFamily="2" charset="0"/>
              </a:rPr>
              <a:t>, </a:t>
            </a:r>
          </a:p>
          <a:p>
            <a:pPr lvl="0" algn="just">
              <a:lnSpc>
                <a:spcPct val="106000"/>
              </a:lnSpc>
              <a:spcAft>
                <a:spcPts val="800"/>
              </a:spcAft>
              <a:buFont typeface="Arial" panose="020B0604020202020204" pitchFamily="34" charset="0"/>
              <a:buChar char="•"/>
            </a:pPr>
            <a:endParaRPr lang="da-DK" sz="1200" dirty="0">
              <a:effectLst/>
              <a:ea typeface="Aptos" panose="020B00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3F1ED"/>
              </a:solidFill>
              <a:effectLst/>
              <a:uLnTx/>
              <a:uFillTx/>
              <a:latin typeface="Roboto"/>
              <a:ea typeface="+mn-ea"/>
              <a:cs typeface="+mn-cs"/>
            </a:endParaRPr>
          </a:p>
        </p:txBody>
      </p:sp>
      <p:pic>
        <p:nvPicPr>
          <p:cNvPr id="15" name="Group 5" descr="Dansetrin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921283"/>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200" b="0" i="0" u="none" strike="noStrike" kern="1200" cap="none" spc="0" normalizeH="0" baseline="0" noProof="0" dirty="0">
                <a:ln>
                  <a:noFill/>
                </a:ln>
                <a:solidFill>
                  <a:srgbClr val="323231"/>
                </a:solidFill>
                <a:effectLst/>
                <a:uLnTx/>
                <a:uFillTx/>
                <a:latin typeface="Roboto Light" panose="02000000000000000000" pitchFamily="2" charset="0"/>
                <a:ea typeface="Roboto Light" panose="02000000000000000000" pitchFamily="2" charset="0"/>
                <a:cs typeface="Roboto Light" panose="02000000000000000000" pitchFamily="2" charset="0"/>
              </a:rPr>
              <a:t>A: Gør noget aktivt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200" b="0" i="0" u="none" strike="noStrike" kern="1200" cap="none" spc="0" normalizeH="0" baseline="0" noProof="0" dirty="0">
                <a:ln>
                  <a:noFill/>
                </a:ln>
                <a:solidFill>
                  <a:srgbClr val="323231"/>
                </a:solidFill>
                <a:effectLst/>
                <a:uLnTx/>
                <a:uFillTx/>
                <a:latin typeface="Roboto Light" panose="02000000000000000000" pitchFamily="2" charset="0"/>
                <a:ea typeface="Roboto Light" panose="02000000000000000000" pitchFamily="2" charset="0"/>
                <a:cs typeface="Roboto Light" panose="02000000000000000000" pitchFamily="2" charset="0"/>
              </a:rPr>
              <a:t>ideer til mikrohandlinger</a:t>
            </a:r>
          </a:p>
        </p:txBody>
      </p:sp>
      <p:sp>
        <p:nvSpPr>
          <p:cNvPr id="8" name="object 3">
            <a:extLst>
              <a:ext uri="{FF2B5EF4-FFF2-40B4-BE49-F238E27FC236}">
                <a16:creationId xmlns:a16="http://schemas.microsoft.com/office/drawing/2014/main" id="{8BCEA15B-3038-CC9A-11EB-DD1960962BBF}"/>
              </a:ext>
            </a:extLst>
          </p:cNvPr>
          <p:cNvSpPr/>
          <p:nvPr/>
        </p:nvSpPr>
        <p:spPr>
          <a:xfrm>
            <a:off x="477839" y="1712913"/>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srgbClr val="323231"/>
              </a:solidFill>
              <a:effectLst/>
              <a:uLnTx/>
              <a:uFillTx/>
              <a:latin typeface="Roboto"/>
              <a:ea typeface="+mn-ea"/>
              <a:cs typeface="+mn-cs"/>
            </a:endParaRPr>
          </a:p>
        </p:txBody>
      </p:sp>
      <p:pic>
        <p:nvPicPr>
          <p:cNvPr id="10" name="Billede 9" descr="Et billede, der indeholder tekst, Font/skrifttype, Grafik, logo&#10;&#10;Automatisk genereret beskrivelse">
            <a:extLst>
              <a:ext uri="{FF2B5EF4-FFF2-40B4-BE49-F238E27FC236}">
                <a16:creationId xmlns:a16="http://schemas.microsoft.com/office/drawing/2014/main" id="{20A0F74C-09B2-6CA8-ECE7-B730CED97B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Tree>
    <p:extLst>
      <p:ext uri="{BB962C8B-B14F-4D97-AF65-F5344CB8AC3E}">
        <p14:creationId xmlns:p14="http://schemas.microsoft.com/office/powerpoint/2010/main" val="3417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xfrm>
            <a:off x="477839" y="2034747"/>
            <a:ext cx="7397750" cy="4343827"/>
          </a:xfrm>
          <a:noFill/>
        </p:spPr>
        <p:txBody>
          <a:bodyPr/>
          <a:lstStyle/>
          <a:p>
            <a:pPr marL="0" indent="0" algn="just">
              <a:lnSpc>
                <a:spcPct val="106000"/>
              </a:lnSpc>
              <a:spcAft>
                <a:spcPts val="800"/>
              </a:spcAft>
              <a:buNone/>
            </a:pPr>
            <a:r>
              <a:rPr lang="da-DK" sz="1200" dirty="0">
                <a:solidFill>
                  <a:srgbClr val="000000"/>
                </a:solidFill>
                <a:effectLst/>
                <a:ea typeface="Roboto Light" panose="02000000000000000000" pitchFamily="2" charset="0"/>
                <a:cs typeface="Roboto Light" panose="02000000000000000000" pitchFamily="2" charset="0"/>
              </a:rPr>
              <a:t>Kollega-to-</a:t>
            </a:r>
            <a:r>
              <a:rPr lang="da-DK" sz="1200" dirty="0" err="1">
                <a:solidFill>
                  <a:srgbClr val="000000"/>
                </a:solidFill>
                <a:effectLst/>
                <a:ea typeface="Roboto Light" panose="02000000000000000000" pitchFamily="2" charset="0"/>
                <a:cs typeface="Roboto Light" panose="02000000000000000000" pitchFamily="2" charset="0"/>
              </a:rPr>
              <a:t>know</a:t>
            </a:r>
            <a:r>
              <a:rPr lang="da-DK" sz="1200" dirty="0">
                <a:solidFill>
                  <a:srgbClr val="000000"/>
                </a:solidFill>
                <a:effectLst/>
                <a:ea typeface="Roboto Light" panose="02000000000000000000" pitchFamily="2" charset="0"/>
                <a:cs typeface="Roboto Light" panose="02000000000000000000" pitchFamily="2" charset="0"/>
              </a:rPr>
              <a:t> - med struktur</a:t>
            </a:r>
            <a:endParaRPr lang="da-DK" sz="1200" dirty="0">
              <a:effectLst/>
              <a:ea typeface="Aptos" panose="020B0004020202020204" pitchFamily="34" charset="0"/>
              <a:cs typeface="Arial" panose="020B0604020202020204" pitchFamily="34" charset="0"/>
            </a:endParaRPr>
          </a:p>
          <a:p>
            <a:pPr lvl="0" algn="just">
              <a:lnSpc>
                <a:spcPct val="106000"/>
              </a:lnSpc>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Én gang om ugen nydes frokosten sammen med alle kolleger i egen afdeling</a:t>
            </a:r>
            <a:endParaRPr lang="da-DK" sz="1200" dirty="0">
              <a:effectLst/>
              <a:ea typeface="Aptos" panose="020B0004020202020204" pitchFamily="34" charset="0"/>
              <a:cs typeface="Arial" panose="020B0604020202020204" pitchFamily="34" charset="0"/>
            </a:endParaRPr>
          </a:p>
          <a:p>
            <a:pPr lvl="0">
              <a:lnSpc>
                <a:spcPct val="106000"/>
              </a:lnSpc>
              <a:spcAft>
                <a:spcPts val="800"/>
              </a:spcAft>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É</a:t>
            </a:r>
            <a:r>
              <a:rPr lang="da-DK" sz="1200" dirty="0">
                <a:solidFill>
                  <a:srgbClr val="000000"/>
                </a:solidFill>
                <a:effectLst/>
                <a:ea typeface="MS Mincho" panose="02020609040205080304" pitchFamily="49" charset="-128"/>
                <a:cs typeface="Arial" panose="020B0604020202020204" pitchFamily="34" charset="0"/>
              </a:rPr>
              <a:t>n gang om måneden spises sammen med udvalgt afdeling, hvorved kendskab til kolleger fra samarbejdende afdelinger øges</a:t>
            </a:r>
            <a:endParaRPr lang="da-DK" sz="1200" dirty="0">
              <a:effectLst/>
              <a:ea typeface="Aptos" panose="020B0004020202020204" pitchFamily="34" charset="0"/>
              <a:cs typeface="Arial" panose="020B0604020202020204" pitchFamily="34" charset="0"/>
            </a:endParaRPr>
          </a:p>
          <a:p>
            <a:pPr marL="0" indent="0" algn="just">
              <a:lnSpc>
                <a:spcPct val="106000"/>
              </a:lnSpc>
              <a:spcAft>
                <a:spcPts val="800"/>
              </a:spcAft>
              <a:buNone/>
            </a:pPr>
            <a:r>
              <a:rPr lang="da-DK" sz="1200" dirty="0">
                <a:solidFill>
                  <a:srgbClr val="000000"/>
                </a:solidFill>
                <a:effectLst/>
                <a:ea typeface="Roboto Light" panose="02000000000000000000" pitchFamily="2" charset="0"/>
                <a:cs typeface="Roboto Light" panose="02000000000000000000" pitchFamily="2" charset="0"/>
              </a:rPr>
              <a:t> </a:t>
            </a:r>
            <a:endParaRPr lang="da-DK" sz="1200" dirty="0">
              <a:effectLst/>
              <a:ea typeface="Aptos" panose="020B0004020202020204" pitchFamily="34" charset="0"/>
              <a:cs typeface="Arial" panose="020B0604020202020204" pitchFamily="34" charset="0"/>
            </a:endParaRPr>
          </a:p>
          <a:p>
            <a:pPr marL="0" indent="0" algn="just">
              <a:lnSpc>
                <a:spcPct val="106000"/>
              </a:lnSpc>
              <a:spcAft>
                <a:spcPts val="800"/>
              </a:spcAft>
              <a:buNone/>
            </a:pPr>
            <a:r>
              <a:rPr lang="da-DK" sz="1200" dirty="0">
                <a:solidFill>
                  <a:srgbClr val="000000"/>
                </a:solidFill>
                <a:effectLst/>
                <a:ea typeface="Roboto Light" panose="02000000000000000000" pitchFamily="2" charset="0"/>
                <a:cs typeface="Roboto Light" panose="02000000000000000000" pitchFamily="2" charset="0"/>
              </a:rPr>
              <a:t>Gående møder </a:t>
            </a:r>
            <a:endParaRPr lang="da-DK" sz="1200" dirty="0">
              <a:effectLst/>
              <a:ea typeface="Aptos" panose="020B0004020202020204" pitchFamily="34" charset="0"/>
              <a:cs typeface="Arial" panose="020B0604020202020204" pitchFamily="34" charset="0"/>
            </a:endParaRPr>
          </a:p>
          <a:p>
            <a:pPr algn="just">
              <a:lnSpc>
                <a:spcPct val="106000"/>
              </a:lnSpc>
            </a:pPr>
            <a:r>
              <a:rPr lang="da-DK" sz="1200" dirty="0">
                <a:solidFill>
                  <a:srgbClr val="000000"/>
                </a:solidFill>
                <a:effectLst/>
                <a:ea typeface="Roboto Light" panose="02000000000000000000" pitchFamily="2" charset="0"/>
                <a:cs typeface="Roboto Light" panose="02000000000000000000" pitchFamily="2" charset="0"/>
              </a:rPr>
              <a:t>Gående møder skaber både aktivitet og fællesskab</a:t>
            </a:r>
            <a:endParaRPr lang="da-DK" sz="1200" dirty="0">
              <a:effectLst/>
              <a:highlight>
                <a:srgbClr val="FFFF00"/>
              </a:highlight>
              <a:ea typeface="Aptos" panose="020B0004020202020204" pitchFamily="34" charset="0"/>
              <a:cs typeface="Arial" panose="020B0604020202020204" pitchFamily="34" charset="0"/>
            </a:endParaRPr>
          </a:p>
          <a:p>
            <a:pPr algn="just">
              <a:lnSpc>
                <a:spcPct val="106000"/>
              </a:lnSpc>
            </a:pPr>
            <a:r>
              <a:rPr lang="da-DK" sz="1200" dirty="0">
                <a:solidFill>
                  <a:srgbClr val="000000"/>
                </a:solidFill>
                <a:effectLst/>
                <a:ea typeface="Roboto Light" panose="02000000000000000000" pitchFamily="2" charset="0"/>
                <a:cs typeface="Roboto Light" panose="02000000000000000000" pitchFamily="2" charset="0"/>
              </a:rPr>
              <a:t>Tilbyd gående møder som mulighed i </a:t>
            </a:r>
            <a:r>
              <a:rPr lang="da-DK" sz="1200" dirty="0">
                <a:solidFill>
                  <a:srgbClr val="000000"/>
                </a:solidFill>
                <a:ea typeface="Roboto Light" panose="02000000000000000000" pitchFamily="2" charset="0"/>
                <a:cs typeface="Roboto Light" panose="02000000000000000000" pitchFamily="2" charset="0"/>
              </a:rPr>
              <a:t>O</a:t>
            </a:r>
            <a:r>
              <a:rPr lang="da-DK" sz="1200" dirty="0">
                <a:solidFill>
                  <a:srgbClr val="000000"/>
                </a:solidFill>
                <a:effectLst/>
                <a:ea typeface="Roboto Light" panose="02000000000000000000" pitchFamily="2" charset="0"/>
                <a:cs typeface="Roboto Light" panose="02000000000000000000" pitchFamily="2" charset="0"/>
              </a:rPr>
              <a:t>utlook</a:t>
            </a:r>
            <a:endParaRPr lang="da-DK" sz="1200" dirty="0">
              <a:effectLst/>
              <a:ea typeface="Aptos" panose="020B0004020202020204" pitchFamily="34" charset="0"/>
              <a:cs typeface="Arial" panose="020B0604020202020204" pitchFamily="34" charset="0"/>
            </a:endParaRPr>
          </a:p>
          <a:p>
            <a:pPr algn="just">
              <a:lnSpc>
                <a:spcPct val="106000"/>
              </a:lnSpc>
              <a:spcAft>
                <a:spcPts val="800"/>
              </a:spcAft>
            </a:pPr>
            <a:r>
              <a:rPr lang="da-DK" sz="1200" dirty="0">
                <a:solidFill>
                  <a:srgbClr val="000000"/>
                </a:solidFill>
                <a:effectLst/>
                <a:ea typeface="Roboto Light" panose="02000000000000000000" pitchFamily="2" charset="0"/>
                <a:cs typeface="Roboto Light" panose="02000000000000000000" pitchFamily="2" charset="0"/>
              </a:rPr>
              <a:t>Benyt gående mødekit (de finder materiale under Mental Sundhed)</a:t>
            </a:r>
            <a:endParaRPr lang="da-DK" sz="1200" dirty="0">
              <a:effectLst/>
              <a:highlight>
                <a:srgbClr val="FFFF00"/>
              </a:highlight>
              <a:ea typeface="Aptos" panose="020B0004020202020204" pitchFamily="34" charset="0"/>
              <a:cs typeface="Arial" panose="020B0604020202020204" pitchFamily="34" charset="0"/>
            </a:endParaRPr>
          </a:p>
          <a:p>
            <a:r>
              <a:rPr lang="da-DK" sz="1200" dirty="0">
                <a:solidFill>
                  <a:srgbClr val="000000"/>
                </a:solidFill>
                <a:effectLst/>
                <a:ea typeface="Roboto Light" panose="02000000000000000000" pitchFamily="2" charset="0"/>
                <a:cs typeface="Roboto Light" panose="02000000000000000000" pitchFamily="2" charset="0"/>
              </a:rPr>
              <a:t>Vær opmærksom på vigtigheden af lederens rolle for forankring (de finder materiale under Mental Sundhed)</a:t>
            </a:r>
            <a:endParaRPr lang="da-DK" sz="1200" dirty="0">
              <a:effectLst/>
              <a:highlight>
                <a:srgbClr val="FFFF00"/>
              </a:highlight>
              <a:ea typeface="Aptos" panose="020B0004020202020204" pitchFamily="34" charset="0"/>
              <a:cs typeface="Arial" panose="020B0604020202020204" pitchFamily="34" charset="0"/>
            </a:endParaRPr>
          </a:p>
          <a:p>
            <a:pPr marL="0" indent="0">
              <a:buNone/>
            </a:pPr>
            <a:endParaRPr lang="da-DK" sz="1200" dirty="0">
              <a:effectLst/>
              <a:highlight>
                <a:srgbClr val="FFFF00"/>
              </a:highlight>
              <a:ea typeface="Aptos" panose="020B0004020202020204" pitchFamily="34" charset="0"/>
              <a:cs typeface="Arial" panose="020B0604020202020204" pitchFamily="34" charset="0"/>
            </a:endParaRPr>
          </a:p>
          <a:p>
            <a:pPr marL="0" indent="0">
              <a:lnSpc>
                <a:spcPct val="106000"/>
              </a:lnSpc>
              <a:spcAft>
                <a:spcPts val="800"/>
              </a:spcAft>
              <a:buNone/>
            </a:pPr>
            <a:r>
              <a:rPr lang="da-DK" sz="1200" dirty="0">
                <a:solidFill>
                  <a:srgbClr val="000000"/>
                </a:solidFill>
                <a:effectLst/>
                <a:ea typeface="Roboto Light" panose="02000000000000000000" pitchFamily="2" charset="0"/>
                <a:cs typeface="Roboto Light" panose="02000000000000000000" pitchFamily="2" charset="0"/>
              </a:rPr>
              <a:t> </a:t>
            </a:r>
            <a:endParaRPr lang="da-DK" sz="1200" dirty="0">
              <a:effectLst/>
              <a:ea typeface="Aptos" panose="020B00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3F1ED"/>
              </a:solidFill>
              <a:effectLst/>
              <a:uLnTx/>
              <a:uFillTx/>
              <a:latin typeface="Roboto"/>
              <a:ea typeface="+mn-ea"/>
              <a:cs typeface="+mn-cs"/>
            </a:endParaRPr>
          </a:p>
        </p:txBody>
      </p:sp>
      <p:pic>
        <p:nvPicPr>
          <p:cNvPr id="15" name="Group 5" descr="Dans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921283"/>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200" b="0" i="0" u="none" strike="noStrike" kern="1200" cap="none" spc="0" normalizeH="0" baseline="0" noProof="0" dirty="0">
                <a:ln>
                  <a:noFill/>
                </a:ln>
                <a:solidFill>
                  <a:srgbClr val="323231"/>
                </a:solidFill>
                <a:effectLst/>
                <a:uLnTx/>
                <a:uFillTx/>
                <a:latin typeface="Roboto Light" panose="02000000000000000000" pitchFamily="2" charset="0"/>
                <a:ea typeface="Roboto Light" panose="02000000000000000000" pitchFamily="2" charset="0"/>
                <a:cs typeface="Roboto Light" panose="02000000000000000000" pitchFamily="2" charset="0"/>
              </a:rPr>
              <a:t>B: Gør noget sammen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200" b="0" i="0" u="none" strike="noStrike" kern="1200" cap="none" spc="0" normalizeH="0" baseline="0" noProof="0" dirty="0">
                <a:ln>
                  <a:noFill/>
                </a:ln>
                <a:solidFill>
                  <a:srgbClr val="323231"/>
                </a:solidFill>
                <a:effectLst/>
                <a:uLnTx/>
                <a:uFillTx/>
                <a:latin typeface="Roboto Light" panose="02000000000000000000" pitchFamily="2" charset="0"/>
                <a:ea typeface="Roboto Light" panose="02000000000000000000" pitchFamily="2" charset="0"/>
                <a:cs typeface="Roboto Light" panose="02000000000000000000" pitchFamily="2" charset="0"/>
              </a:rPr>
              <a:t>ideer til mikrohandlinger</a:t>
            </a:r>
          </a:p>
        </p:txBody>
      </p:sp>
      <p:sp>
        <p:nvSpPr>
          <p:cNvPr id="8" name="object 3">
            <a:extLst>
              <a:ext uri="{FF2B5EF4-FFF2-40B4-BE49-F238E27FC236}">
                <a16:creationId xmlns:a16="http://schemas.microsoft.com/office/drawing/2014/main" id="{8BCEA15B-3038-CC9A-11EB-DD1960962BBF}"/>
              </a:ext>
            </a:extLst>
          </p:cNvPr>
          <p:cNvSpPr/>
          <p:nvPr/>
        </p:nvSpPr>
        <p:spPr>
          <a:xfrm>
            <a:off x="477839" y="1712913"/>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srgbClr val="323231"/>
              </a:solidFill>
              <a:effectLst/>
              <a:uLnTx/>
              <a:uFillTx/>
              <a:latin typeface="Roboto"/>
              <a:ea typeface="+mn-ea"/>
              <a:cs typeface="+mn-cs"/>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9B773CCD-D00E-5810-4441-3DDAF187D5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Tree>
    <p:extLst>
      <p:ext uri="{BB962C8B-B14F-4D97-AF65-F5344CB8AC3E}">
        <p14:creationId xmlns:p14="http://schemas.microsoft.com/office/powerpoint/2010/main" val="38253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xfrm>
            <a:off x="477839" y="2034747"/>
            <a:ext cx="7397750" cy="4343827"/>
          </a:xfrm>
          <a:noFill/>
        </p:spPr>
        <p:txBody>
          <a:bodyPr/>
          <a:lstStyle/>
          <a:p>
            <a:pPr marL="0" indent="0" algn="just">
              <a:lnSpc>
                <a:spcPct val="106000"/>
              </a:lnSpc>
              <a:spcBef>
                <a:spcPts val="0"/>
              </a:spcBef>
              <a:buNone/>
            </a:pPr>
            <a:r>
              <a:rPr lang="da-DK" sz="1200" dirty="0">
                <a:solidFill>
                  <a:srgbClr val="000000"/>
                </a:solidFill>
                <a:effectLst/>
                <a:ea typeface="Roboto Light" panose="02000000000000000000" pitchFamily="2" charset="0"/>
                <a:cs typeface="Roboto Light" panose="02000000000000000000" pitchFamily="2" charset="0"/>
              </a:rPr>
              <a:t>Møder med stilhed </a:t>
            </a:r>
            <a:endParaRPr lang="da-DK" sz="1200" dirty="0">
              <a:ea typeface="Roboto Light" panose="02000000000000000000" pitchFamily="2" charset="0"/>
              <a:cs typeface="Arial" panose="020B0604020202020204" pitchFamily="34" charset="0"/>
            </a:endParaRPr>
          </a:p>
          <a:p>
            <a:pPr marL="0" indent="0" algn="just">
              <a:lnSpc>
                <a:spcPct val="106000"/>
              </a:lnSpc>
              <a:spcBef>
                <a:spcPts val="0"/>
              </a:spcBef>
              <a:buNone/>
            </a:pPr>
            <a:r>
              <a:rPr lang="da-DK" sz="1200" dirty="0">
                <a:solidFill>
                  <a:srgbClr val="000000"/>
                </a:solidFill>
                <a:effectLst/>
                <a:ea typeface="Roboto Light" panose="02000000000000000000" pitchFamily="2" charset="0"/>
                <a:cs typeface="Roboto Light" panose="02000000000000000000" pitchFamily="2" charset="0"/>
              </a:rPr>
              <a:t>Lav et eksperiment af 6 ugers varighed, og evaluer effekten på jeres møder.</a:t>
            </a:r>
            <a:endParaRPr lang="da-DK" sz="1200" dirty="0">
              <a:effectLst/>
              <a:ea typeface="Aptos" panose="020B0004020202020204" pitchFamily="34" charset="0"/>
              <a:cs typeface="Arial" panose="020B0604020202020204" pitchFamily="34" charset="0"/>
            </a:endParaRPr>
          </a:p>
          <a:p>
            <a:pPr lvl="0" algn="just">
              <a:lnSpc>
                <a:spcPct val="106000"/>
              </a:lnSpc>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2 min. stilhed ved møders opstart for at øge fokus på mødets formål</a:t>
            </a:r>
            <a:endParaRPr lang="da-DK" sz="1200" dirty="0">
              <a:effectLst/>
              <a:ea typeface="Aptos" panose="020B0004020202020204" pitchFamily="34" charset="0"/>
              <a:cs typeface="Arial" panose="020B0604020202020204" pitchFamily="34" charset="0"/>
            </a:endParaRPr>
          </a:p>
          <a:p>
            <a:pPr lvl="0" algn="just">
              <a:lnSpc>
                <a:spcPct val="106000"/>
              </a:lnSpc>
              <a:spcAft>
                <a:spcPts val="800"/>
              </a:spcAft>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2 min. stilhed efter hvert punkt på dagsordenen for at skabe plads til refleksion</a:t>
            </a:r>
            <a:endParaRPr lang="da-DK" sz="1200" dirty="0">
              <a:effectLst/>
              <a:ea typeface="Aptos" panose="020B0004020202020204" pitchFamily="34" charset="0"/>
              <a:cs typeface="Arial" panose="020B0604020202020204" pitchFamily="34" charset="0"/>
            </a:endParaRPr>
          </a:p>
          <a:p>
            <a:pPr marL="0" indent="0" algn="just">
              <a:lnSpc>
                <a:spcPct val="106000"/>
              </a:lnSpc>
              <a:spcAft>
                <a:spcPts val="800"/>
              </a:spcAft>
              <a:buNone/>
            </a:pPr>
            <a:br>
              <a:rPr lang="da-DK" sz="1200" dirty="0">
                <a:effectLst/>
                <a:ea typeface="Aptos" panose="020B0004020202020204" pitchFamily="34" charset="0"/>
                <a:cs typeface="Arial" panose="020B0604020202020204" pitchFamily="34" charset="0"/>
              </a:rPr>
            </a:br>
            <a:r>
              <a:rPr lang="da-DK" sz="1200" dirty="0">
                <a:solidFill>
                  <a:srgbClr val="000000"/>
                </a:solidFill>
                <a:effectLst/>
                <a:ea typeface="Roboto Light" panose="02000000000000000000" pitchFamily="2" charset="0"/>
                <a:cs typeface="Roboto Light" panose="02000000000000000000" pitchFamily="2" charset="0"/>
              </a:rPr>
              <a:t>Udbred effektivitetsværktøjet OHIO (</a:t>
            </a:r>
            <a:r>
              <a:rPr lang="da-DK" sz="1200" b="1" dirty="0" err="1">
                <a:solidFill>
                  <a:srgbClr val="000000"/>
                </a:solidFill>
                <a:effectLst/>
                <a:ea typeface="Roboto Light" panose="02000000000000000000" pitchFamily="2" charset="0"/>
                <a:cs typeface="Roboto Light" panose="02000000000000000000" pitchFamily="2" charset="0"/>
              </a:rPr>
              <a:t>O</a:t>
            </a:r>
            <a:r>
              <a:rPr lang="da-DK" sz="1200" dirty="0" err="1">
                <a:solidFill>
                  <a:srgbClr val="000000"/>
                </a:solidFill>
                <a:effectLst/>
                <a:ea typeface="Roboto Light" panose="02000000000000000000" pitchFamily="2" charset="0"/>
                <a:cs typeface="Roboto Light" panose="02000000000000000000" pitchFamily="2" charset="0"/>
              </a:rPr>
              <a:t>nly</a:t>
            </a:r>
            <a:r>
              <a:rPr lang="da-DK" sz="1200" dirty="0">
                <a:solidFill>
                  <a:srgbClr val="000000"/>
                </a:solidFill>
                <a:effectLst/>
                <a:ea typeface="Roboto Light" panose="02000000000000000000" pitchFamily="2" charset="0"/>
                <a:cs typeface="Roboto Light" panose="02000000000000000000" pitchFamily="2" charset="0"/>
              </a:rPr>
              <a:t> </a:t>
            </a:r>
            <a:r>
              <a:rPr lang="da-DK" sz="1200" b="1" dirty="0">
                <a:solidFill>
                  <a:srgbClr val="000000"/>
                </a:solidFill>
                <a:effectLst/>
                <a:ea typeface="Roboto Light" panose="02000000000000000000" pitchFamily="2" charset="0"/>
                <a:cs typeface="Roboto Light" panose="02000000000000000000" pitchFamily="2" charset="0"/>
              </a:rPr>
              <a:t>H</a:t>
            </a:r>
            <a:r>
              <a:rPr lang="da-DK" sz="1200" dirty="0">
                <a:solidFill>
                  <a:srgbClr val="000000"/>
                </a:solidFill>
                <a:effectLst/>
                <a:ea typeface="Roboto Light" panose="02000000000000000000" pitchFamily="2" charset="0"/>
                <a:cs typeface="Roboto Light" panose="02000000000000000000" pitchFamily="2" charset="0"/>
              </a:rPr>
              <a:t>andle </a:t>
            </a:r>
            <a:r>
              <a:rPr lang="da-DK" sz="1200" b="1" dirty="0">
                <a:solidFill>
                  <a:srgbClr val="000000"/>
                </a:solidFill>
                <a:effectLst/>
                <a:ea typeface="Roboto Light" panose="02000000000000000000" pitchFamily="2" charset="0"/>
                <a:cs typeface="Roboto Light" panose="02000000000000000000" pitchFamily="2" charset="0"/>
              </a:rPr>
              <a:t>I</a:t>
            </a:r>
            <a:r>
              <a:rPr lang="da-DK" sz="1200" dirty="0">
                <a:solidFill>
                  <a:srgbClr val="000000"/>
                </a:solidFill>
                <a:effectLst/>
                <a:ea typeface="Roboto Light" panose="02000000000000000000" pitchFamily="2" charset="0"/>
                <a:cs typeface="Roboto Light" panose="02000000000000000000" pitchFamily="2" charset="0"/>
              </a:rPr>
              <a:t>t </a:t>
            </a:r>
            <a:r>
              <a:rPr lang="da-DK" sz="1200" b="1" dirty="0" err="1">
                <a:solidFill>
                  <a:srgbClr val="000000"/>
                </a:solidFill>
                <a:effectLst/>
                <a:ea typeface="Roboto Light" panose="02000000000000000000" pitchFamily="2" charset="0"/>
                <a:cs typeface="Roboto Light" panose="02000000000000000000" pitchFamily="2" charset="0"/>
              </a:rPr>
              <a:t>O</a:t>
            </a:r>
            <a:r>
              <a:rPr lang="da-DK" sz="1200" dirty="0" err="1">
                <a:solidFill>
                  <a:srgbClr val="000000"/>
                </a:solidFill>
                <a:effectLst/>
                <a:ea typeface="Roboto Light" panose="02000000000000000000" pitchFamily="2" charset="0"/>
                <a:cs typeface="Roboto Light" panose="02000000000000000000" pitchFamily="2" charset="0"/>
              </a:rPr>
              <a:t>nce</a:t>
            </a:r>
            <a:r>
              <a:rPr lang="da-DK" sz="1200" dirty="0">
                <a:solidFill>
                  <a:srgbClr val="000000"/>
                </a:solidFill>
                <a:effectLst/>
                <a:ea typeface="Roboto Light" panose="02000000000000000000" pitchFamily="2" charset="0"/>
                <a:cs typeface="Roboto Light" panose="02000000000000000000" pitchFamily="2" charset="0"/>
              </a:rPr>
              <a:t>)</a:t>
            </a:r>
            <a:endParaRPr lang="da-DK" sz="1200" dirty="0">
              <a:effectLst/>
              <a:ea typeface="Aptos" panose="020B0004020202020204" pitchFamily="34" charset="0"/>
              <a:cs typeface="Arial" panose="020B0604020202020204" pitchFamily="34" charset="0"/>
            </a:endParaRPr>
          </a:p>
          <a:p>
            <a:pPr marL="0" indent="0" algn="just">
              <a:lnSpc>
                <a:spcPct val="106000"/>
              </a:lnSpc>
              <a:spcBef>
                <a:spcPts val="0"/>
              </a:spcBef>
              <a:buNone/>
            </a:pPr>
            <a:r>
              <a:rPr lang="da-DK" sz="1200" dirty="0">
                <a:solidFill>
                  <a:srgbClr val="000000"/>
                </a:solidFill>
                <a:effectLst/>
                <a:ea typeface="Roboto Light" panose="02000000000000000000" pitchFamily="2" charset="0"/>
                <a:cs typeface="Roboto Light" panose="02000000000000000000" pitchFamily="2" charset="0"/>
              </a:rPr>
              <a:t>Træf en beslutning første gang du ser en mail:</a:t>
            </a:r>
            <a:endParaRPr lang="da-DK" sz="1200" dirty="0">
              <a:effectLst/>
              <a:ea typeface="Aptos" panose="020B0004020202020204" pitchFamily="34" charset="0"/>
              <a:cs typeface="Arial" panose="020B0604020202020204" pitchFamily="34" charset="0"/>
            </a:endParaRPr>
          </a:p>
          <a:p>
            <a:pPr>
              <a:lnSpc>
                <a:spcPct val="116000"/>
              </a:lnSpc>
              <a:spcBef>
                <a:spcPts val="0"/>
              </a:spcBef>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Slet den </a:t>
            </a:r>
            <a:endParaRPr lang="da-DK" sz="1200" dirty="0">
              <a:solidFill>
                <a:srgbClr val="000000"/>
              </a:solidFill>
              <a:ea typeface="Roboto Light" panose="02000000000000000000" pitchFamily="2" charset="0"/>
              <a:cs typeface="Arial" panose="020B0604020202020204" pitchFamily="34" charset="0"/>
            </a:endParaRPr>
          </a:p>
          <a:p>
            <a:pPr>
              <a:lnSpc>
                <a:spcPct val="116000"/>
              </a:lnSpc>
              <a:spcBef>
                <a:spcPts val="0"/>
              </a:spcBef>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Videresend den </a:t>
            </a:r>
            <a:endParaRPr lang="da-DK" sz="1200" dirty="0">
              <a:solidFill>
                <a:srgbClr val="000000"/>
              </a:solidFill>
              <a:ea typeface="Roboto Light" panose="02000000000000000000" pitchFamily="2" charset="0"/>
              <a:cs typeface="Arial" panose="020B0604020202020204" pitchFamily="34" charset="0"/>
            </a:endParaRPr>
          </a:p>
          <a:p>
            <a:pPr>
              <a:lnSpc>
                <a:spcPct val="116000"/>
              </a:lnSpc>
              <a:spcBef>
                <a:spcPts val="0"/>
              </a:spcBef>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Arkiver den </a:t>
            </a:r>
            <a:endParaRPr lang="da-DK" sz="1200" dirty="0">
              <a:solidFill>
                <a:srgbClr val="000000"/>
              </a:solidFill>
              <a:ea typeface="Roboto Light" panose="02000000000000000000" pitchFamily="2" charset="0"/>
              <a:cs typeface="Arial" panose="020B0604020202020204" pitchFamily="34" charset="0"/>
            </a:endParaRPr>
          </a:p>
          <a:p>
            <a:pPr>
              <a:lnSpc>
                <a:spcPct val="116000"/>
              </a:lnSpc>
              <a:spcBef>
                <a:spcPts val="0"/>
              </a:spcBef>
              <a:buFont typeface="Arial" panose="020B0604020202020204" pitchFamily="34" charset="0"/>
              <a:buChar char="•"/>
            </a:pPr>
            <a:r>
              <a:rPr lang="da-DK" sz="1200" dirty="0">
                <a:solidFill>
                  <a:srgbClr val="000000"/>
                </a:solidFill>
                <a:effectLst/>
                <a:ea typeface="Roboto Light" panose="02000000000000000000" pitchFamily="2" charset="0"/>
                <a:cs typeface="Roboto Light" panose="02000000000000000000" pitchFamily="2" charset="0"/>
              </a:rPr>
              <a:t>Svar på den</a:t>
            </a:r>
          </a:p>
          <a:p>
            <a:pPr>
              <a:lnSpc>
                <a:spcPct val="116000"/>
              </a:lnSpc>
              <a:spcBef>
                <a:spcPts val="0"/>
              </a:spcBef>
              <a:buFont typeface="Arial" panose="020B0604020202020204" pitchFamily="34" charset="0"/>
              <a:buChar char="•"/>
            </a:pPr>
            <a:endParaRPr lang="da-DK" sz="1200" dirty="0">
              <a:solidFill>
                <a:srgbClr val="000000"/>
              </a:solidFill>
              <a:ea typeface="Roboto Light" panose="02000000000000000000" pitchFamily="2" charset="0"/>
              <a:cs typeface="Roboto Light" panose="02000000000000000000" pitchFamily="2" charset="0"/>
            </a:endParaRPr>
          </a:p>
          <a:p>
            <a:pPr marL="0" indent="0">
              <a:lnSpc>
                <a:spcPct val="116000"/>
              </a:lnSpc>
              <a:spcBef>
                <a:spcPts val="0"/>
              </a:spcBef>
              <a:buNone/>
            </a:pPr>
            <a:r>
              <a:rPr lang="da-DK" sz="1200" dirty="0">
                <a:solidFill>
                  <a:srgbClr val="000000"/>
                </a:solidFill>
                <a:effectLst/>
                <a:ea typeface="Roboto Light" panose="02000000000000000000" pitchFamily="2" charset="0"/>
                <a:cs typeface="Roboto Light" panose="02000000000000000000" pitchFamily="2" charset="0"/>
              </a:rPr>
              <a:t>Som leder er det vigtigt, at du er god til at kommunikere, hvordan hver enkelt medarbejder bidrager til virksomhedens strategi, og hvordan den enkelte er en succes. Det er med til at skabe meningsfuldhed i arbejdet. </a:t>
            </a:r>
            <a:endParaRPr lang="da-DK" sz="1200" dirty="0">
              <a:effectLst/>
              <a:ea typeface="Aptos" panose="020B00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3F1ED"/>
              </a:solidFill>
              <a:effectLst/>
              <a:uLnTx/>
              <a:uFillTx/>
              <a:latin typeface="Roboto"/>
              <a:ea typeface="+mn-ea"/>
              <a:cs typeface="+mn-cs"/>
            </a:endParaRPr>
          </a:p>
        </p:txBody>
      </p:sp>
      <p:pic>
        <p:nvPicPr>
          <p:cNvPr id="15" name="Group 5" descr="Hjertelås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921283"/>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200" b="0" i="0" u="none" strike="noStrike" kern="1200" cap="none" spc="0" normalizeH="0" baseline="0" noProof="0" dirty="0">
                <a:ln>
                  <a:noFill/>
                </a:ln>
                <a:solidFill>
                  <a:srgbClr val="323231"/>
                </a:solidFill>
                <a:effectLst/>
                <a:uLnTx/>
                <a:uFillTx/>
                <a:latin typeface="Roboto Light" panose="02000000000000000000" pitchFamily="2" charset="0"/>
                <a:ea typeface="Roboto Light" panose="02000000000000000000" pitchFamily="2" charset="0"/>
                <a:cs typeface="Roboto Light" panose="02000000000000000000" pitchFamily="2" charset="0"/>
              </a:rPr>
              <a:t>C: Gør noget meningsfuldt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200" b="0" i="0" u="none" strike="noStrike" kern="1200" cap="none" spc="0" normalizeH="0" baseline="0" noProof="0" dirty="0">
                <a:ln>
                  <a:noFill/>
                </a:ln>
                <a:solidFill>
                  <a:srgbClr val="323231"/>
                </a:solidFill>
                <a:effectLst/>
                <a:uLnTx/>
                <a:uFillTx/>
                <a:latin typeface="Roboto Light" panose="02000000000000000000" pitchFamily="2" charset="0"/>
                <a:ea typeface="Roboto Light" panose="02000000000000000000" pitchFamily="2" charset="0"/>
                <a:cs typeface="Roboto Light" panose="02000000000000000000" pitchFamily="2" charset="0"/>
              </a:rPr>
              <a:t>ideer til mikrohandlinger</a:t>
            </a:r>
          </a:p>
        </p:txBody>
      </p:sp>
      <p:sp>
        <p:nvSpPr>
          <p:cNvPr id="8" name="object 3">
            <a:extLst>
              <a:ext uri="{FF2B5EF4-FFF2-40B4-BE49-F238E27FC236}">
                <a16:creationId xmlns:a16="http://schemas.microsoft.com/office/drawing/2014/main" id="{8BCEA15B-3038-CC9A-11EB-DD1960962BBF}"/>
              </a:ext>
            </a:extLst>
          </p:cNvPr>
          <p:cNvSpPr/>
          <p:nvPr/>
        </p:nvSpPr>
        <p:spPr>
          <a:xfrm>
            <a:off x="477839" y="1704635"/>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srgbClr val="323231"/>
              </a:solidFill>
              <a:effectLst/>
              <a:uLnTx/>
              <a:uFillTx/>
              <a:latin typeface="Roboto"/>
              <a:ea typeface="+mn-ea"/>
              <a:cs typeface="+mn-cs"/>
            </a:endParaRPr>
          </a:p>
        </p:txBody>
      </p:sp>
      <p:pic>
        <p:nvPicPr>
          <p:cNvPr id="2" name="Billede 1" descr="Et billede, der indeholder tekst, Font/skrifttype, Grafik, logo&#10;&#10;Automatisk genereret beskrivelse">
            <a:extLst>
              <a:ext uri="{FF2B5EF4-FFF2-40B4-BE49-F238E27FC236}">
                <a16:creationId xmlns:a16="http://schemas.microsoft.com/office/drawing/2014/main" id="{DD9FB7C8-D61B-A9D5-60AC-DC743A9BB8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Tree>
    <p:extLst>
      <p:ext uri="{BB962C8B-B14F-4D97-AF65-F5344CB8AC3E}">
        <p14:creationId xmlns:p14="http://schemas.microsoft.com/office/powerpoint/2010/main" val="254109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LANG_DEF" val="1030"/>
  <p:tag name="LANG_NAME" val="Danish"/>
  <p:tag name="MASTCOUNT" val="1"/>
  <p:tag name="DES1LAYOUTCOUNT" val="18"/>
  <p:tag name="LINGO_COUNT"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tema">
  <a:themeElements>
    <a:clrScheme name="Brugerdefineret 6">
      <a:dk1>
        <a:srgbClr val="323231"/>
      </a:dk1>
      <a:lt1>
        <a:srgbClr val="F3F1ED"/>
      </a:lt1>
      <a:dk2>
        <a:srgbClr val="88857C"/>
      </a:dk2>
      <a:lt2>
        <a:srgbClr val="E9E6E2"/>
      </a:lt2>
      <a:accent1>
        <a:srgbClr val="88857C"/>
      </a:accent1>
      <a:accent2>
        <a:srgbClr val="4FAFBE"/>
      </a:accent2>
      <a:accent3>
        <a:srgbClr val="8A3F4C"/>
      </a:accent3>
      <a:accent4>
        <a:srgbClr val="F6CF85"/>
      </a:accent4>
      <a:accent5>
        <a:srgbClr val="2A5A5F"/>
      </a:accent5>
      <a:accent6>
        <a:srgbClr val="A691AB"/>
      </a:accent6>
      <a:hlink>
        <a:srgbClr val="FF4D1D"/>
      </a:hlink>
      <a:folHlink>
        <a:srgbClr val="FF4D1D"/>
      </a:folHlink>
    </a:clrScheme>
    <a:fontScheme name="Custom 35">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custClrLst>
    <a:custClr name="Custom Color 1">
      <a:srgbClr val="FF4D1D"/>
    </a:custClr>
    <a:custClr name="Custom Color 2">
      <a:srgbClr val="F3F1ED"/>
    </a:custClr>
    <a:custClr name="Custom Color 3">
      <a:srgbClr val="E9E6E2"/>
    </a:custClr>
    <a:custClr name="Custom Color 4">
      <a:srgbClr val="323231"/>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ustom Color 11">
      <a:srgbClr val="D1E5F6"/>
    </a:custClr>
    <a:custClr name="Custom Color 12">
      <a:srgbClr val="6ABFAA"/>
    </a:custClr>
    <a:custClr name="Custom Color 13">
      <a:srgbClr val="C88692"/>
    </a:custClr>
    <a:custClr name="Custom Color 14">
      <a:srgbClr val="F6CF85"/>
    </a:custClr>
    <a:custClr name="Custom Color 15">
      <a:srgbClr val="4FAFBE"/>
    </a:custClr>
    <a:custClr name="Custom Color 16">
      <a:srgbClr val="A691AA"/>
    </a:custClr>
    <a:custClr name="BLANK">
      <a:srgbClr val="FFFFFF"/>
    </a:custClr>
    <a:custClr name="BLANK">
      <a:srgbClr val="FFFFFF"/>
    </a:custClr>
    <a:custClr name="BLANK">
      <a:srgbClr val="FFFFFF"/>
    </a:custClr>
    <a:custClr name="BLANK">
      <a:srgbClr val="FFFFFF"/>
    </a:custClr>
    <a:custClr name="Custom Color 21">
      <a:srgbClr val="307BB8"/>
    </a:custClr>
    <a:custClr name="Custom Color 22">
      <a:srgbClr val="357D6A"/>
    </a:custClr>
    <a:custClr name="Custom Color 23">
      <a:srgbClr val="82424C"/>
    </a:custClr>
    <a:custClr name="Custom Color 24">
      <a:srgbClr val="D4900E"/>
    </a:custClr>
    <a:custClr name="Custom Color 25">
      <a:srgbClr val="2A5A5E"/>
    </a:custClr>
    <a:custClr name="Custom Color 26">
      <a:srgbClr val="50255D"/>
    </a:custClr>
  </a:custClrLst>
  <a:extLst>
    <a:ext uri="{05A4C25C-085E-4340-85A3-A5531E510DB2}">
      <thm15:themeFamily xmlns:thm15="http://schemas.microsoft.com/office/thememl/2012/main" name="AP_PENSION_TEMPLATE 2023" id="{5A03FE86-82FE-48B4-A9B9-582B9E271D61}" vid="{B87F328D-54CB-4F67-BE21-3A262B21ABEA}"/>
    </a:ext>
  </a:extLst>
</a:theme>
</file>

<file path=ppt/theme/theme2.xml><?xml version="1.0" encoding="utf-8"?>
<a:theme xmlns:a="http://schemas.openxmlformats.org/drawingml/2006/main" name="1_Office-tema">
  <a:themeElements>
    <a:clrScheme name="Brugerdefineret 6">
      <a:dk1>
        <a:srgbClr val="323231"/>
      </a:dk1>
      <a:lt1>
        <a:srgbClr val="F3F1ED"/>
      </a:lt1>
      <a:dk2>
        <a:srgbClr val="88857C"/>
      </a:dk2>
      <a:lt2>
        <a:srgbClr val="E9E6E2"/>
      </a:lt2>
      <a:accent1>
        <a:srgbClr val="88857C"/>
      </a:accent1>
      <a:accent2>
        <a:srgbClr val="4FAFBE"/>
      </a:accent2>
      <a:accent3>
        <a:srgbClr val="8A3F4C"/>
      </a:accent3>
      <a:accent4>
        <a:srgbClr val="F6CF85"/>
      </a:accent4>
      <a:accent5>
        <a:srgbClr val="2A5A5F"/>
      </a:accent5>
      <a:accent6>
        <a:srgbClr val="A691AB"/>
      </a:accent6>
      <a:hlink>
        <a:srgbClr val="FF4D1D"/>
      </a:hlink>
      <a:folHlink>
        <a:srgbClr val="FF4D1D"/>
      </a:folHlink>
    </a:clrScheme>
    <a:fontScheme name="Custom 35">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custClrLst>
    <a:custClr name="Custom Color 1">
      <a:srgbClr val="FF4D1D"/>
    </a:custClr>
    <a:custClr name="Custom Color 2">
      <a:srgbClr val="F3F1ED"/>
    </a:custClr>
    <a:custClr name="Custom Color 3">
      <a:srgbClr val="E9E6E2"/>
    </a:custClr>
    <a:custClr name="Custom Color 4">
      <a:srgbClr val="323231"/>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ustom Color 11">
      <a:srgbClr val="D1E5F6"/>
    </a:custClr>
    <a:custClr name="Custom Color 12">
      <a:srgbClr val="6ABFAA"/>
    </a:custClr>
    <a:custClr name="Custom Color 13">
      <a:srgbClr val="C88692"/>
    </a:custClr>
    <a:custClr name="Custom Color 14">
      <a:srgbClr val="F6CF85"/>
    </a:custClr>
    <a:custClr name="Custom Color 15">
      <a:srgbClr val="4FAFBE"/>
    </a:custClr>
    <a:custClr name="Custom Color 16">
      <a:srgbClr val="A691AA"/>
    </a:custClr>
    <a:custClr name="BLANK">
      <a:srgbClr val="FFFFFF"/>
    </a:custClr>
    <a:custClr name="BLANK">
      <a:srgbClr val="FFFFFF"/>
    </a:custClr>
    <a:custClr name="BLANK">
      <a:srgbClr val="FFFFFF"/>
    </a:custClr>
    <a:custClr name="BLANK">
      <a:srgbClr val="FFFFFF"/>
    </a:custClr>
    <a:custClr name="Custom Color 21">
      <a:srgbClr val="307BB8"/>
    </a:custClr>
    <a:custClr name="Custom Color 22">
      <a:srgbClr val="357D6A"/>
    </a:custClr>
    <a:custClr name="Custom Color 23">
      <a:srgbClr val="82424C"/>
    </a:custClr>
    <a:custClr name="Custom Color 24">
      <a:srgbClr val="D4900E"/>
    </a:custClr>
    <a:custClr name="Custom Color 25">
      <a:srgbClr val="2A5A5E"/>
    </a:custClr>
    <a:custClr name="Custom Color 26">
      <a:srgbClr val="50255D"/>
    </a:custClr>
  </a:custClrLst>
  <a:extLst>
    <a:ext uri="{05A4C25C-085E-4340-85A3-A5531E510DB2}">
      <thm15:themeFamily xmlns:thm15="http://schemas.microsoft.com/office/thememl/2012/main" name="AP_PENSION_TEMPLATE 2023" id="{5A03FE86-82FE-48B4-A9B9-582B9E271D61}" vid="{B87F328D-54CB-4F67-BE21-3A262B21AB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Robot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Robot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5A9180A98384498AE4F50B84E37948" ma:contentTypeVersion="8" ma:contentTypeDescription="Opret et nyt dokument." ma:contentTypeScope="" ma:versionID="51d26854b575c8f59b6d23ea62921407">
  <xsd:schema xmlns:xsd="http://www.w3.org/2001/XMLSchema" xmlns:xs="http://www.w3.org/2001/XMLSchema" xmlns:p="http://schemas.microsoft.com/office/2006/metadata/properties" xmlns:ns1="http://schemas.microsoft.com/sharepoint/v3" xmlns:ns2="6eabae16-2917-44eb-86a9-a61e1279575e" xmlns:ns3="888dbf3a-df25-4f4e-9f6c-6b7539028318" targetNamespace="http://schemas.microsoft.com/office/2006/metadata/properties" ma:root="true" ma:fieldsID="73593e630b49c06a3b77aa19ba98f525" ns1:_="" ns2:_="" ns3:_="">
    <xsd:import namespace="http://schemas.microsoft.com/sharepoint/v3"/>
    <xsd:import namespace="6eabae16-2917-44eb-86a9-a61e1279575e"/>
    <xsd:import namespace="888dbf3a-df25-4f4e-9f6c-6b75390283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ber for Unified Compliance Policy" ma:hidden="true" ma:internalName="_ip_UnifiedCompliancePolicyProperties">
      <xsd:simpleType>
        <xsd:restriction base="dms:Note"/>
      </xsd:simpleType>
    </xsd:element>
    <xsd:element name="_ip_UnifiedCompliancePolicyUIAction" ma:index="15"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abae16-2917-44eb-86a9-a61e12795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8dbf3a-df25-4f4e-9f6c-6b7539028318"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7A42062-C7CE-4FE4-94FA-25C3A3464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abae16-2917-44eb-86a9-a61e1279575e"/>
    <ds:schemaRef ds:uri="888dbf3a-df25-4f4e-9f6c-6b7539028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41DF7-13A6-4F72-8A83-94956E6D5321}">
  <ds:schemaRefs>
    <ds:schemaRef ds:uri="http://schemas.microsoft.com/sharepoint/v3/contenttype/forms"/>
  </ds:schemaRefs>
</ds:datastoreItem>
</file>

<file path=customXml/itemProps3.xml><?xml version="1.0" encoding="utf-8"?>
<ds:datastoreItem xmlns:ds="http://schemas.openxmlformats.org/officeDocument/2006/customXml" ds:itemID="{1E1D0BC7-2223-4CB9-BC76-B1B39DAC205C}">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88dbf3a-df25-4f4e-9f6c-6b7539028318"/>
    <ds:schemaRef ds:uri="6eabae16-2917-44eb-86a9-a61e1279575e"/>
    <ds:schemaRef ds:uri="http://schemas.microsoft.com/office/2006/metadata/properties"/>
    <ds:schemaRef ds:uri="http://purl.org/dc/terms/"/>
    <ds:schemaRef ds:uri="http://www.w3.org/XML/1998/namespace"/>
    <ds:schemaRef ds:uri="http://purl.org/dc/dcmitype/"/>
  </ds:schemaRefs>
</ds:datastoreItem>
</file>

<file path=docMetadata/LabelInfo.xml><?xml version="1.0" encoding="utf-8"?>
<clbl:labelList xmlns:clbl="http://schemas.microsoft.com/office/2020/mipLabelMetadata">
  <clbl:label id="{450da9d8-2bd5-4662-aa74-c622350537e5}" enabled="0" method="" siteId="{450da9d8-2bd5-4662-aa74-c622350537e5}" removed="1"/>
</clbl:labelList>
</file>

<file path=docProps/app.xml><?xml version="1.0" encoding="utf-8"?>
<Properties xmlns="http://schemas.openxmlformats.org/officeDocument/2006/extended-properties" xmlns:vt="http://schemas.openxmlformats.org/officeDocument/2006/docPropsVTypes">
  <Template/>
  <TotalTime>11022</TotalTime>
  <Words>1277</Words>
  <Application>Microsoft Office PowerPoint</Application>
  <PresentationFormat>Widescreen</PresentationFormat>
  <Paragraphs>123</Paragraphs>
  <Slides>8</Slides>
  <Notes>4</Notes>
  <HiddenSlides>0</HiddenSlides>
  <MMClips>0</MMClips>
  <ScaleCrop>false</ScaleCrop>
  <HeadingPairs>
    <vt:vector size="4" baseType="variant">
      <vt:variant>
        <vt:lpstr>Tema</vt:lpstr>
      </vt:variant>
      <vt:variant>
        <vt:i4>2</vt:i4>
      </vt:variant>
      <vt:variant>
        <vt:lpstr>Slidetitler</vt:lpstr>
      </vt:variant>
      <vt:variant>
        <vt:i4>8</vt:i4>
      </vt:variant>
    </vt:vector>
  </HeadingPairs>
  <TitlesOfParts>
    <vt:vector size="10" baseType="lpstr">
      <vt:lpstr>Office-tema</vt:lpstr>
      <vt:lpstr>1_Office-tema</vt:lpstr>
      <vt:lpstr>ABC stafetten Mental sundhed      </vt:lpstr>
      <vt:lpstr>Trivslen på arbejdspladsen smitter</vt:lpstr>
      <vt:lpstr>PowerPoint-præsentation</vt:lpstr>
      <vt:lpstr>Succes på forhånd</vt:lpstr>
      <vt:lpstr>Succes på forhånd  </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Lars Chrois</dc:creator>
  <cp:lastModifiedBy>Gitte Stevnhoved</cp:lastModifiedBy>
  <cp:revision>28</cp:revision>
  <dcterms:created xsi:type="dcterms:W3CDTF">2023-06-02T20:12:52Z</dcterms:created>
  <dcterms:modified xsi:type="dcterms:W3CDTF">2024-08-26T11:36:35Z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0x010100645A9180A98384498AE4F50B84E37948</vt:lpwstr>
  </property>
</Properties>
</file>