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heme/theme2.xml" ContentType="application/vnd.openxmlformats-officedocument.them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heme/theme3.xml" ContentType="application/vnd.openxmlformats-officedocument.them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2.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3.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15" r:id="rId4"/>
  </p:sldMasterIdLst>
  <p:notesMasterIdLst>
    <p:notesMasterId r:id="rId11"/>
  </p:notesMasterIdLst>
  <p:handoutMasterIdLst>
    <p:handoutMasterId r:id="rId12"/>
  </p:handoutMasterIdLst>
  <p:sldIdLst>
    <p:sldId id="2147480155" r:id="rId5"/>
    <p:sldId id="2147480159" r:id="rId6"/>
    <p:sldId id="2147376981" r:id="rId7"/>
    <p:sldId id="2147480160" r:id="rId8"/>
    <p:sldId id="2147480161" r:id="rId9"/>
    <p:sldId id="2147480162" r:id="rId10"/>
  </p:sldIdLst>
  <p:sldSz cx="12192000" cy="6858000"/>
  <p:notesSz cx="6858000" cy="9144000"/>
  <p:embeddedFontLst>
    <p:embeddedFont>
      <p:font typeface="Roboto" panose="02000000000000000000" pitchFamily="2" charset="0"/>
      <p:regular r:id="rId13"/>
      <p:bold r:id="rId14"/>
      <p:italic r:id="rId15"/>
      <p:boldItalic r:id="rId16"/>
    </p:embeddedFont>
    <p:embeddedFont>
      <p:font typeface="Roboto Light" panose="02000000000000000000" pitchFamily="2" charset="0"/>
      <p:regular r:id="rId17"/>
      <p:italic r:id="rId18"/>
    </p:embeddedFont>
    <p:embeddedFont>
      <p:font typeface="Roboto Medium" panose="02000000000000000000" pitchFamily="2" charset="0"/>
      <p:regular r:id="rId19"/>
      <p:italic r:id="rId20"/>
    </p:embeddedFont>
    <p:embeddedFont>
      <p:font typeface="Roboto Thin" panose="02000000000000000000" pitchFamily="2" charset="0"/>
      <p:regular r:id="rId21"/>
      <p:italic r:id="rId22"/>
    </p:embeddedFont>
    <p:embeddedFont>
      <p:font typeface="Segoe UI" panose="020B0502040204020203" pitchFamily="34" charset="0"/>
      <p:regular r:id="rId23"/>
      <p:bold r:id="rId24"/>
      <p:italic r:id="rId25"/>
      <p:boldItalic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08204F2-914C-42AC-95C9-3C2DC89EF716}">
          <p14:sldIdLst>
            <p14:sldId id="2147480155"/>
            <p14:sldId id="2147480159"/>
            <p14:sldId id="2147376981"/>
            <p14:sldId id="2147480160"/>
            <p14:sldId id="2147480161"/>
            <p14:sldId id="21474801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2D1523-35AB-876B-DDC7-768AC3967519}" name="Lars Chrois" initials="LC" userId="S::lc@prsnt.dk::0d5694f9-aae2-45f6-b917-66606c9d227d" providerId="AD"/>
  <p188:author id="{A1B97DA9-905F-528C-CF68-DFC7153D4ACA}" name="Karina Reib" initials="KR" userId="S::KRR@appension.dk::b66e3103-bb82-41bf-a2d2-2ae0d1057a4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6E2"/>
    <a:srgbClr val="F3F1ED"/>
    <a:srgbClr val="FBD183"/>
    <a:srgbClr val="D1E5F6"/>
    <a:srgbClr val="F3F0ED"/>
    <a:srgbClr val="F4EFEC"/>
    <a:srgbClr val="FF4D1D"/>
    <a:srgbClr val="F7F4F2"/>
    <a:srgbClr val="4FAEBF"/>
    <a:srgbClr val="32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heme" Target="../theme/theme3.xml"/><Relationship Id="rId5" Type="http://schemas.openxmlformats.org/officeDocument/2006/relationships/image" Target="../media/image3.svg"/><Relationship Id="rId4" Type="http://schemas.openxmlformats.org/officeDocument/2006/relationships/image" Target="../media/image2.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Graphic 16">
            <a:extLst>
              <a:ext uri="{FF2B5EF4-FFF2-40B4-BE49-F238E27FC236}">
                <a16:creationId xmlns:a16="http://schemas.microsoft.com/office/drawing/2014/main" id="{44163312-D0D8-1201-81A7-539D5CADF75C}"/>
              </a:ext>
            </a:extLst>
          </p:cNvPr>
          <p:cNvPicPr>
            <a:picLocks noChangeAspect="1"/>
          </p:cNvPicPr>
          <p:nvPr>
            <p:custDataLst>
              <p:tags r:id="rId2"/>
            </p:custDataLst>
          </p:nvPr>
        </p:nvPicPr>
        <p:blipFill>
          <a:blip r:embed="rId4">
            <a:extLst>
              <a:ext uri="{96DAC541-7B7A-43D3-8B79-37D633B846F1}">
                <asvg:svgBlip xmlns:asvg="http://schemas.microsoft.com/office/drawing/2016/SVG/main" r:embed="rId5"/>
              </a:ext>
            </a:extLst>
          </a:blip>
          <a:stretch>
            <a:fillRect/>
          </a:stretch>
        </p:blipFill>
        <p:spPr>
          <a:xfrm>
            <a:off x="3096028" y="8731146"/>
            <a:ext cx="665944" cy="335866"/>
          </a:xfrm>
          <a:prstGeom prst="rect">
            <a:avLst/>
          </a:prstGeom>
        </p:spPr>
      </p:pic>
      <p:sp>
        <p:nvSpPr>
          <p:cNvPr id="2" name="Slide Number Placeholder 4">
            <a:extLst>
              <a:ext uri="{FF2B5EF4-FFF2-40B4-BE49-F238E27FC236}">
                <a16:creationId xmlns:a16="http://schemas.microsoft.com/office/drawing/2014/main" id="{BACFEAF8-9BFB-4A35-8C16-D900D385A155}"/>
              </a:ext>
            </a:extLst>
          </p:cNvPr>
          <p:cNvSpPr>
            <a:spLocks noGrp="1"/>
          </p:cNvSpPr>
          <p:nvPr>
            <p:ph type="sldNum" sz="quarter" idx="3"/>
            <p:custDataLst>
              <p:tags r:id="rId3"/>
            </p:custDataLst>
          </p:nvPr>
        </p:nvSpPr>
        <p:spPr>
          <a:xfrm>
            <a:off x="5595908" y="8633843"/>
            <a:ext cx="1139015" cy="458787"/>
          </a:xfrm>
          <a:prstGeom prst="rect">
            <a:avLst/>
          </a:prstGeom>
        </p:spPr>
        <p:txBody>
          <a:bodyPr vert="horz" lIns="0" tIns="0" rIns="0" bIns="0" rtlCol="0" anchor="b"/>
          <a:lstStyle>
            <a:lvl1pPr algn="r">
              <a:defRPr sz="1200"/>
            </a:lvl1pPr>
          </a:lstStyle>
          <a:p>
            <a:fld id="{34082A7F-1D37-4328-974D-68373ECA2D64}" type="slidenum">
              <a:rPr lang="da-DK" sz="900" smtClean="0"/>
              <a:t>‹nr.›</a:t>
            </a:fld>
            <a:endParaRPr lang="da-DK" sz="900"/>
          </a:p>
        </p:txBody>
      </p:sp>
    </p:spTree>
    <p:extLst>
      <p:ext uri="{BB962C8B-B14F-4D97-AF65-F5344CB8AC3E}">
        <p14:creationId xmlns:p14="http://schemas.microsoft.com/office/powerpoint/2010/main" val="92340663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ext>
  </p:extLst>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3.svg"/><Relationship Id="rId2" Type="http://schemas.openxmlformats.org/officeDocument/2006/relationships/tags" Target="../tags/tag104.xml"/><Relationship Id="rId1" Type="http://schemas.openxmlformats.org/officeDocument/2006/relationships/theme" Target="../theme/theme2.xml"/><Relationship Id="rId6" Type="http://schemas.openxmlformats.org/officeDocument/2006/relationships/image" Target="../media/image2.png"/><Relationship Id="rId5" Type="http://schemas.openxmlformats.org/officeDocument/2006/relationships/tags" Target="../tags/tag107.xml"/><Relationship Id="rId4" Type="http://schemas.openxmlformats.org/officeDocument/2006/relationships/tags" Target="../tags/tag10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custDataLst>
              <p:tags r:id="rId2"/>
            </p:custDataLst>
          </p:nvPr>
        </p:nvSpPr>
        <p:spPr>
          <a:xfrm>
            <a:off x="123076" y="110856"/>
            <a:ext cx="6611848" cy="371916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custDataLst>
              <p:tags r:id="rId3"/>
            </p:custDataLst>
          </p:nvPr>
        </p:nvSpPr>
        <p:spPr>
          <a:xfrm>
            <a:off x="123076" y="3953933"/>
            <a:ext cx="6611848" cy="4637576"/>
          </a:xfrm>
          <a:prstGeom prst="rect">
            <a:avLst/>
          </a:prstGeom>
        </p:spPr>
        <p:txBody>
          <a:bodyPr vert="horz" lIns="0" tIns="0" rIns="0" bIns="0" rtlCol="0"/>
          <a:lstStyle/>
          <a:p>
            <a:pPr lvl="0"/>
            <a:r>
              <a:rPr lang="da-DK" err="1"/>
              <a:t>Click</a:t>
            </a:r>
            <a:r>
              <a:rPr lang="da-DK"/>
              <a:t> to </a:t>
            </a:r>
            <a:r>
              <a:rPr lang="da-DK" err="1"/>
              <a:t>edit</a:t>
            </a:r>
            <a:r>
              <a:rPr lang="da-DK"/>
              <a:t> Master </a:t>
            </a:r>
            <a:r>
              <a:rPr lang="da-DK" err="1"/>
              <a:t>text</a:t>
            </a:r>
            <a:r>
              <a:rPr lang="da-DK"/>
              <a:t> styles</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 name="Slide Number Placeholder 4">
            <a:extLst>
              <a:ext uri="{FF2B5EF4-FFF2-40B4-BE49-F238E27FC236}">
                <a16:creationId xmlns:a16="http://schemas.microsoft.com/office/drawing/2014/main" id="{6362C8AD-EAFD-359B-3E93-4A806E299732}"/>
              </a:ext>
            </a:extLst>
          </p:cNvPr>
          <p:cNvSpPr>
            <a:spLocks noGrp="1"/>
          </p:cNvSpPr>
          <p:nvPr>
            <p:ph type="sldNum" sz="quarter" idx="5"/>
            <p:custDataLst>
              <p:tags r:id="rId4"/>
            </p:custDataLst>
          </p:nvPr>
        </p:nvSpPr>
        <p:spPr>
          <a:xfrm>
            <a:off x="5595908" y="8633843"/>
            <a:ext cx="1139015" cy="458787"/>
          </a:xfrm>
          <a:prstGeom prst="rect">
            <a:avLst/>
          </a:prstGeom>
        </p:spPr>
        <p:txBody>
          <a:bodyPr vert="horz" lIns="0" tIns="0" rIns="0" bIns="0" rtlCol="0" anchor="b"/>
          <a:lstStyle>
            <a:lvl1pPr algn="r">
              <a:defRPr sz="1200"/>
            </a:lvl1pPr>
          </a:lstStyle>
          <a:p>
            <a:fld id="{34082A7F-1D37-4328-974D-68373ECA2D64}" type="slidenum">
              <a:rPr lang="da-DK" sz="900" smtClean="0"/>
              <a:t>‹nr.›</a:t>
            </a:fld>
            <a:endParaRPr lang="da-DK" sz="900"/>
          </a:p>
        </p:txBody>
      </p:sp>
      <p:pic>
        <p:nvPicPr>
          <p:cNvPr id="3" name="Graphic 16">
            <a:extLst>
              <a:ext uri="{FF2B5EF4-FFF2-40B4-BE49-F238E27FC236}">
                <a16:creationId xmlns:a16="http://schemas.microsoft.com/office/drawing/2014/main" id="{FF87001C-F26E-5756-EAA8-746A2E546281}"/>
              </a:ext>
            </a:extLst>
          </p:cNvPr>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3096028" y="8731146"/>
            <a:ext cx="665944" cy="335866"/>
          </a:xfrm>
          <a:prstGeom prst="rect">
            <a:avLst/>
          </a:prstGeom>
        </p:spPr>
      </p:pic>
    </p:spTree>
    <p:extLst>
      <p:ext uri="{BB962C8B-B14F-4D97-AF65-F5344CB8AC3E}">
        <p14:creationId xmlns:p14="http://schemas.microsoft.com/office/powerpoint/2010/main" val="922571432"/>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900" kern="1200">
        <a:solidFill>
          <a:schemeClr val="tx1"/>
        </a:solidFill>
        <a:latin typeface="+mn-lt"/>
        <a:ea typeface="+mn-ea"/>
        <a:cs typeface="+mn-cs"/>
      </a:defRPr>
    </a:lvl1pPr>
    <a:lvl2pPr marL="0" indent="0" algn="l" defTabSz="914400" rtl="0" eaLnBrk="1" latinLnBrk="0" hangingPunct="1">
      <a:defRPr sz="900" kern="1200">
        <a:solidFill>
          <a:schemeClr val="tx1"/>
        </a:solidFill>
        <a:latin typeface="+mn-lt"/>
        <a:ea typeface="+mn-ea"/>
        <a:cs typeface="+mn-cs"/>
      </a:defRPr>
    </a:lvl2pPr>
    <a:lvl3pPr marL="0" indent="0" algn="l" defTabSz="914400" rtl="0" eaLnBrk="1" latinLnBrk="0" hangingPunct="1">
      <a:defRPr sz="900" kern="1200">
        <a:solidFill>
          <a:schemeClr val="tx1"/>
        </a:solidFill>
        <a:latin typeface="+mn-lt"/>
        <a:ea typeface="+mn-ea"/>
        <a:cs typeface="+mn-cs"/>
      </a:defRPr>
    </a:lvl3pPr>
    <a:lvl4pPr marL="0" indent="0" algn="l" defTabSz="914400" rtl="0" eaLnBrk="1" latinLnBrk="0" hangingPunct="1">
      <a:defRPr sz="900" kern="1200">
        <a:solidFill>
          <a:schemeClr val="tx1"/>
        </a:solidFill>
        <a:latin typeface="+mn-lt"/>
        <a:ea typeface="+mn-ea"/>
        <a:cs typeface="+mn-cs"/>
      </a:defRPr>
    </a:lvl4pPr>
    <a:lvl5pPr marL="0" indent="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23825" y="111125"/>
            <a:ext cx="6610350" cy="37195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Slidetype: med smalt billede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Indholdet lægger op til model, tidslinje eller årshjul - det kræver dog mere info (som vi ikke har i oplægget).</a:t>
            </a:r>
            <a:br>
              <a:rPr lang="da-DK" sz="1800">
                <a:effectLst/>
                <a:latin typeface="Segoe UI" panose="020B0502040204020203" pitchFamily="34" charset="0"/>
              </a:rPr>
            </a:br>
            <a:r>
              <a:rPr lang="da-DK" sz="1800">
                <a:effectLst/>
                <a:latin typeface="Segoe UI" panose="020B0502040204020203" pitchFamily="34" charset="0"/>
              </a:rPr>
              <a:t>Det afhænger også af formålet.</a:t>
            </a:r>
            <a:endParaRPr lang="da-DK" sz="1800">
              <a:effectLst/>
              <a:latin typeface="Arial" panose="020B0604020202020204" pitchFamily="34" charset="0"/>
            </a:endParaRP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Indholdet kunne også sættes i kasser, men det kræver også lidt mere indhold.</a:t>
            </a:r>
            <a:endParaRPr lang="da-DK" sz="1800">
              <a:effectLst/>
              <a:latin typeface="Arial" panose="020B0604020202020204" pitchFamily="34" charset="0"/>
            </a:endParaRPr>
          </a:p>
        </p:txBody>
      </p:sp>
      <p:sp>
        <p:nvSpPr>
          <p:cNvPr id="4" name="Pladsholder til slidenummer 3"/>
          <p:cNvSpPr>
            <a:spLocks noGrp="1"/>
          </p:cNvSpPr>
          <p:nvPr>
            <p:ph type="sldNum" sz="quarter" idx="5"/>
          </p:nvPr>
        </p:nvSpPr>
        <p:spPr/>
        <p:txBody>
          <a:bodyPr/>
          <a:lstStyle/>
          <a:p>
            <a:fld id="{34082A7F-1D37-4328-974D-68373ECA2D64}" type="slidenum">
              <a:rPr lang="da-DK" sz="900" smtClean="0"/>
              <a:t>3</a:t>
            </a:fld>
            <a:endParaRPr lang="da-DK" sz="900"/>
          </a:p>
        </p:txBody>
      </p:sp>
    </p:spTree>
    <p:extLst>
      <p:ext uri="{BB962C8B-B14F-4D97-AF65-F5344CB8AC3E}">
        <p14:creationId xmlns:p14="http://schemas.microsoft.com/office/powerpoint/2010/main" val="40424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23825" y="111125"/>
            <a:ext cx="6610350" cy="37195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Slidetype: med smalt billede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Indholdet lægger op til model, tidslinje eller årshjul - det kræver dog mere info (som vi ikke har i oplægget).</a:t>
            </a:r>
            <a:br>
              <a:rPr lang="da-DK" sz="1800">
                <a:effectLst/>
                <a:latin typeface="Segoe UI" panose="020B0502040204020203" pitchFamily="34" charset="0"/>
              </a:rPr>
            </a:br>
            <a:r>
              <a:rPr lang="da-DK" sz="1800">
                <a:effectLst/>
                <a:latin typeface="Segoe UI" panose="020B0502040204020203" pitchFamily="34" charset="0"/>
              </a:rPr>
              <a:t>Det afhænger også af formålet.</a:t>
            </a:r>
            <a:endParaRPr lang="da-DK" sz="1800">
              <a:effectLst/>
              <a:latin typeface="Arial" panose="020B0604020202020204" pitchFamily="34" charset="0"/>
            </a:endParaRP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Indholdet kunne også sættes i kasser, men det kræver også lidt mere indhold.</a:t>
            </a:r>
            <a:endParaRPr lang="da-DK" sz="1800">
              <a:effectLst/>
              <a:latin typeface="Arial" panose="020B0604020202020204" pitchFamily="34" charset="0"/>
            </a:endParaRPr>
          </a:p>
        </p:txBody>
      </p:sp>
      <p:sp>
        <p:nvSpPr>
          <p:cNvPr id="4" name="Pladsholder til slidenummer 3"/>
          <p:cNvSpPr>
            <a:spLocks noGrp="1"/>
          </p:cNvSpPr>
          <p:nvPr>
            <p:ph type="sldNum" sz="quarter" idx="5"/>
          </p:nvPr>
        </p:nvSpPr>
        <p:spPr/>
        <p:txBody>
          <a:bodyPr/>
          <a:lstStyle/>
          <a:p>
            <a:fld id="{34082A7F-1D37-4328-974D-68373ECA2D64}" type="slidenum">
              <a:rPr lang="da-DK" sz="900" smtClean="0"/>
              <a:t>4</a:t>
            </a:fld>
            <a:endParaRPr lang="da-DK" sz="900"/>
          </a:p>
        </p:txBody>
      </p:sp>
    </p:spTree>
    <p:extLst>
      <p:ext uri="{BB962C8B-B14F-4D97-AF65-F5344CB8AC3E}">
        <p14:creationId xmlns:p14="http://schemas.microsoft.com/office/powerpoint/2010/main" val="386175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23825" y="111125"/>
            <a:ext cx="6610350" cy="37195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Slidetype: med smalt billede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Indholdet lægger op til model, tidslinje eller årshjul - det kræver dog mere info (som vi ikke har i oplægget).</a:t>
            </a:r>
            <a:br>
              <a:rPr lang="da-DK" sz="1800">
                <a:effectLst/>
                <a:latin typeface="Segoe UI" panose="020B0502040204020203" pitchFamily="34" charset="0"/>
              </a:rPr>
            </a:br>
            <a:r>
              <a:rPr lang="da-DK" sz="1800">
                <a:effectLst/>
                <a:latin typeface="Segoe UI" panose="020B0502040204020203" pitchFamily="34" charset="0"/>
              </a:rPr>
              <a:t>Det afhænger også af formålet.</a:t>
            </a:r>
            <a:endParaRPr lang="da-DK" sz="1800">
              <a:effectLst/>
              <a:latin typeface="Arial" panose="020B0604020202020204" pitchFamily="34" charset="0"/>
            </a:endParaRP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Indholdet kunne også sættes i kasser, men det kræver også lidt mere indhold.</a:t>
            </a:r>
            <a:endParaRPr lang="da-DK" sz="1800">
              <a:effectLst/>
              <a:latin typeface="Arial" panose="020B0604020202020204" pitchFamily="34" charset="0"/>
            </a:endParaRPr>
          </a:p>
        </p:txBody>
      </p:sp>
      <p:sp>
        <p:nvSpPr>
          <p:cNvPr id="4" name="Pladsholder til slidenummer 3"/>
          <p:cNvSpPr>
            <a:spLocks noGrp="1"/>
          </p:cNvSpPr>
          <p:nvPr>
            <p:ph type="sldNum" sz="quarter" idx="5"/>
          </p:nvPr>
        </p:nvSpPr>
        <p:spPr/>
        <p:txBody>
          <a:bodyPr/>
          <a:lstStyle/>
          <a:p>
            <a:fld id="{34082A7F-1D37-4328-974D-68373ECA2D64}" type="slidenum">
              <a:rPr lang="da-DK" sz="900" smtClean="0"/>
              <a:t>5</a:t>
            </a:fld>
            <a:endParaRPr lang="da-DK" sz="900"/>
          </a:p>
        </p:txBody>
      </p:sp>
    </p:spTree>
    <p:extLst>
      <p:ext uri="{BB962C8B-B14F-4D97-AF65-F5344CB8AC3E}">
        <p14:creationId xmlns:p14="http://schemas.microsoft.com/office/powerpoint/2010/main" val="80436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23825" y="111125"/>
            <a:ext cx="6610350" cy="37195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Slidetype: med smalt billede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Indholdet lægger op til model, tidslinje eller årshjul - det kræver dog mere info (som vi ikke har i oplægget).</a:t>
            </a:r>
            <a:br>
              <a:rPr lang="da-DK" sz="1800">
                <a:effectLst/>
                <a:latin typeface="Segoe UI" panose="020B0502040204020203" pitchFamily="34" charset="0"/>
              </a:rPr>
            </a:br>
            <a:r>
              <a:rPr lang="da-DK" sz="1800">
                <a:effectLst/>
                <a:latin typeface="Segoe UI" panose="020B0502040204020203" pitchFamily="34" charset="0"/>
              </a:rPr>
              <a:t>Det afhænger også af formålet.</a:t>
            </a:r>
            <a:endParaRPr lang="da-DK" sz="1800">
              <a:effectLst/>
              <a:latin typeface="Arial" panose="020B0604020202020204" pitchFamily="34" charset="0"/>
            </a:endParaRP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Segoe UI" panose="020B0502040204020203" pitchFamily="34" charset="0"/>
              </a:rPr>
              <a:t>Indholdet kunne også sættes i kasser, men det kræver også lidt mere indhold.</a:t>
            </a:r>
            <a:endParaRPr lang="da-DK" sz="1800">
              <a:effectLst/>
              <a:latin typeface="Arial" panose="020B0604020202020204" pitchFamily="34" charset="0"/>
            </a:endParaRPr>
          </a:p>
        </p:txBody>
      </p:sp>
      <p:sp>
        <p:nvSpPr>
          <p:cNvPr id="4" name="Pladsholder til slidenummer 3"/>
          <p:cNvSpPr>
            <a:spLocks noGrp="1"/>
          </p:cNvSpPr>
          <p:nvPr>
            <p:ph type="sldNum" sz="quarter" idx="5"/>
          </p:nvPr>
        </p:nvSpPr>
        <p:spPr/>
        <p:txBody>
          <a:bodyPr/>
          <a:lstStyle/>
          <a:p>
            <a:fld id="{34082A7F-1D37-4328-974D-68373ECA2D64}" type="slidenum">
              <a:rPr lang="da-DK" sz="900" smtClean="0"/>
              <a:t>6</a:t>
            </a:fld>
            <a:endParaRPr lang="da-DK" sz="900"/>
          </a:p>
        </p:txBody>
      </p:sp>
    </p:spTree>
    <p:extLst>
      <p:ext uri="{BB962C8B-B14F-4D97-AF65-F5344CB8AC3E}">
        <p14:creationId xmlns:p14="http://schemas.microsoft.com/office/powerpoint/2010/main" val="3030391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slideMaster" Target="../slideMasters/slideMaster1.xml"/><Relationship Id="rId4" Type="http://schemas.openxmlformats.org/officeDocument/2006/relationships/tags" Target="../tags/tag8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slideMaster" Target="../slideMasters/slideMaster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0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3" Type="http://schemas.openxmlformats.org/officeDocument/2006/relationships/tags" Target="../tags/tag15.xml"/><Relationship Id="rId21" Type="http://schemas.openxmlformats.org/officeDocument/2006/relationships/tags" Target="../tags/tag33.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tags" Target="../tags/tag32.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slideMaster" Target="../slideMasters/slideMaster1.xml"/><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tags" Target="../tags/tag35.xml"/><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tags" Target="../tags/tag3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1.xml"/><Relationship Id="rId5" Type="http://schemas.openxmlformats.org/officeDocument/2006/relationships/tags" Target="../tags/tag40.xml"/><Relationship Id="rId4" Type="http://schemas.openxmlformats.org/officeDocument/2006/relationships/tags" Target="../tags/tag39.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p:bg>
      <p:bgPr>
        <a:solidFill>
          <a:schemeClr val="bg2"/>
        </a:soli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860D49B1-889E-9EA1-037D-6428D7206D01}"/>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5540374" y="5818919"/>
            <a:ext cx="1109663" cy="559655"/>
          </a:xfrm>
          <a:prstGeom prst="rect">
            <a:avLst/>
          </a:prstGeom>
        </p:spPr>
      </p:pic>
      <p:sp>
        <p:nvSpPr>
          <p:cNvPr id="2" name="Title 1">
            <a:extLst>
              <a:ext uri="{FF2B5EF4-FFF2-40B4-BE49-F238E27FC236}">
                <a16:creationId xmlns:a16="http://schemas.microsoft.com/office/drawing/2014/main" id="{51E47641-072E-9082-069F-F90CBF1236B1}"/>
              </a:ext>
            </a:extLst>
          </p:cNvPr>
          <p:cNvSpPr>
            <a:spLocks noGrp="1"/>
          </p:cNvSpPr>
          <p:nvPr>
            <p:ph type="ctrTitle" hasCustomPrompt="1"/>
            <p:custDataLst>
              <p:tags r:id="rId2"/>
            </p:custDataLst>
          </p:nvPr>
        </p:nvSpPr>
        <p:spPr>
          <a:xfrm>
            <a:off x="477838" y="477838"/>
            <a:ext cx="11234736" cy="3019425"/>
          </a:xfrm>
        </p:spPr>
        <p:txBody>
          <a:bodyPr bIns="108000" anchor="b"/>
          <a:lstStyle>
            <a:lvl1pPr algn="ctr">
              <a:defRPr sz="5400">
                <a:solidFill>
                  <a:schemeClr val="tx1"/>
                </a:solidFill>
                <a:latin typeface="+mj-lt"/>
                <a:ea typeface="Roboto Light" panose="02000000000000000000" pitchFamily="2" charset="0"/>
              </a:defRPr>
            </a:lvl1pPr>
          </a:lstStyle>
          <a:p>
            <a:r>
              <a:rPr lang="da-DK" noProof="0"/>
              <a:t>Klik for at tilføje overskrift</a:t>
            </a:r>
            <a:endParaRPr lang="da-DK"/>
          </a:p>
        </p:txBody>
      </p:sp>
      <p:sp>
        <p:nvSpPr>
          <p:cNvPr id="3" name="Subtitle 2">
            <a:extLst>
              <a:ext uri="{FF2B5EF4-FFF2-40B4-BE49-F238E27FC236}">
                <a16:creationId xmlns:a16="http://schemas.microsoft.com/office/drawing/2014/main" id="{F1D83F04-B3D1-619B-03DF-4B8521CE698E}"/>
              </a:ext>
            </a:extLst>
          </p:cNvPr>
          <p:cNvSpPr>
            <a:spLocks noGrp="1"/>
          </p:cNvSpPr>
          <p:nvPr>
            <p:ph type="subTitle" idx="1"/>
            <p:custDataLst>
              <p:tags r:id="rId3"/>
            </p:custDataLst>
          </p:nvPr>
        </p:nvSpPr>
        <p:spPr>
          <a:xfrm>
            <a:off x="477838" y="3632200"/>
            <a:ext cx="11234736" cy="1511301"/>
          </a:xfrm>
          <a:prstGeom prst="rect">
            <a:avLst/>
          </a:prstGeom>
        </p:spPr>
        <p:txBody>
          <a:bodyPr tIns="57600"/>
          <a:lstStyle>
            <a:lvl1pPr marL="0" indent="0" algn="ctr">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Tree>
    <p:extLst>
      <p:ext uri="{BB962C8B-B14F-4D97-AF65-F5344CB8AC3E}">
        <p14:creationId xmlns:p14="http://schemas.microsoft.com/office/powerpoint/2010/main" val="371481494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08BC-845B-220A-468F-37F8C03AABD8}"/>
              </a:ext>
            </a:extLst>
          </p:cNvPr>
          <p:cNvSpPr>
            <a:spLocks noGrp="1"/>
          </p:cNvSpPr>
          <p:nvPr>
            <p:ph type="title" hasCustomPrompt="1"/>
            <p:custDataLst>
              <p:tags r:id="rId1"/>
            </p:custDataLst>
          </p:nvPr>
        </p:nvSpPr>
        <p:spPr/>
        <p:txBody>
          <a:bodyPr/>
          <a:lstStyle/>
          <a:p>
            <a:r>
              <a:rPr lang="da-DK" noProof="0"/>
              <a:t>Klik for at tilføje overskrift</a:t>
            </a:r>
            <a:endParaRPr lang="da-DK"/>
          </a:p>
        </p:txBody>
      </p:sp>
      <p:sp>
        <p:nvSpPr>
          <p:cNvPr id="11" name="Date Placeholder 10">
            <a:extLst>
              <a:ext uri="{FF2B5EF4-FFF2-40B4-BE49-F238E27FC236}">
                <a16:creationId xmlns:a16="http://schemas.microsoft.com/office/drawing/2014/main" id="{175E3B9F-60A5-5A32-A790-BD3F65DBE0DD}"/>
              </a:ext>
            </a:extLst>
          </p:cNvPr>
          <p:cNvSpPr>
            <a:spLocks noGrp="1"/>
          </p:cNvSpPr>
          <p:nvPr>
            <p:ph type="dt" sz="half" idx="10"/>
            <p:custDataLst>
              <p:tags r:id="rId2"/>
            </p:custDataLst>
          </p:nvPr>
        </p:nvSpPr>
        <p:spPr/>
        <p:txBody>
          <a:bodyPr/>
          <a:lstStyle/>
          <a:p>
            <a:fld id="{EF4CD97B-4113-474E-B5CB-8D13E93CFDDA}" type="datetime2">
              <a:rPr lang="da-DK" smtClean="0"/>
              <a:t>26. august 2024</a:t>
            </a:fld>
            <a:endParaRPr lang="da-DK"/>
          </a:p>
        </p:txBody>
      </p:sp>
      <p:sp>
        <p:nvSpPr>
          <p:cNvPr id="13" name="Slide Number Placeholder 12">
            <a:extLst>
              <a:ext uri="{FF2B5EF4-FFF2-40B4-BE49-F238E27FC236}">
                <a16:creationId xmlns:a16="http://schemas.microsoft.com/office/drawing/2014/main" id="{AADA2BFC-C158-CE0E-1728-AD597A5C237F}"/>
              </a:ext>
            </a:extLst>
          </p:cNvPr>
          <p:cNvSpPr>
            <a:spLocks noGrp="1"/>
          </p:cNvSpPr>
          <p:nvPr>
            <p:ph type="sldNum" sz="quarter" idx="12"/>
            <p:custDataLst>
              <p:tags r:id="rId3"/>
            </p:custDataLst>
          </p:nvPr>
        </p:nvSpPr>
        <p:spPr/>
        <p:txBody>
          <a:bodyPr/>
          <a:lstStyle/>
          <a:p>
            <a:fld id="{D75CFEF7-0207-45CF-AA06-C9A1B1914470}" type="slidenum">
              <a:rPr lang="da-DK" smtClean="0"/>
              <a:pPr/>
              <a:t>‹nr.›</a:t>
            </a:fld>
            <a:endParaRPr lang="da-DK"/>
          </a:p>
        </p:txBody>
      </p:sp>
      <p:sp>
        <p:nvSpPr>
          <p:cNvPr id="6" name="Pladsholder til indhold 5">
            <a:extLst>
              <a:ext uri="{FF2B5EF4-FFF2-40B4-BE49-F238E27FC236}">
                <a16:creationId xmlns:a16="http://schemas.microsoft.com/office/drawing/2014/main" id="{71A9F04E-574D-A55A-0431-DF78DC415D5A}"/>
              </a:ext>
            </a:extLst>
          </p:cNvPr>
          <p:cNvSpPr>
            <a:spLocks noGrp="1"/>
          </p:cNvSpPr>
          <p:nvPr>
            <p:ph sz="quarter" idx="13"/>
            <p:custDataLst>
              <p:tags r:id="rId4"/>
            </p:custDataLst>
          </p:nvPr>
        </p:nvSpPr>
        <p:spPr>
          <a:xfrm>
            <a:off x="477838" y="1712913"/>
            <a:ext cx="356235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Pladsholder til indhold 5">
            <a:extLst>
              <a:ext uri="{FF2B5EF4-FFF2-40B4-BE49-F238E27FC236}">
                <a16:creationId xmlns:a16="http://schemas.microsoft.com/office/drawing/2014/main" id="{47353915-CDDA-54AF-8EDB-2089533367A2}"/>
              </a:ext>
            </a:extLst>
          </p:cNvPr>
          <p:cNvSpPr>
            <a:spLocks noGrp="1"/>
          </p:cNvSpPr>
          <p:nvPr>
            <p:ph sz="quarter" idx="14"/>
            <p:custDataLst>
              <p:tags r:id="rId5"/>
            </p:custDataLst>
          </p:nvPr>
        </p:nvSpPr>
        <p:spPr>
          <a:xfrm>
            <a:off x="8150225" y="1712913"/>
            <a:ext cx="356235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3" name="Pladsholder til indhold 5">
            <a:extLst>
              <a:ext uri="{FF2B5EF4-FFF2-40B4-BE49-F238E27FC236}">
                <a16:creationId xmlns:a16="http://schemas.microsoft.com/office/drawing/2014/main" id="{CE5D5F39-1D94-EB85-FE33-62AD44419116}"/>
              </a:ext>
            </a:extLst>
          </p:cNvPr>
          <p:cNvSpPr>
            <a:spLocks noGrp="1"/>
          </p:cNvSpPr>
          <p:nvPr>
            <p:ph sz="quarter" idx="15"/>
            <p:custDataLst>
              <p:tags r:id="rId6"/>
            </p:custDataLst>
          </p:nvPr>
        </p:nvSpPr>
        <p:spPr>
          <a:xfrm>
            <a:off x="4314825" y="1712913"/>
            <a:ext cx="3560763"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Pladsholder til tekst 27">
            <a:extLst>
              <a:ext uri="{FF2B5EF4-FFF2-40B4-BE49-F238E27FC236}">
                <a16:creationId xmlns:a16="http://schemas.microsoft.com/office/drawing/2014/main" id="{CE72A60D-98A6-73FE-9F1D-1CA886AB323E}"/>
              </a:ext>
            </a:extLst>
          </p:cNvPr>
          <p:cNvSpPr>
            <a:spLocks noGrp="1"/>
          </p:cNvSpPr>
          <p:nvPr>
            <p:ph type="body" sz="quarter" idx="37" hasCustomPrompt="1"/>
            <p:custDataLst>
              <p:tags r:id="rId7"/>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a:t>Fodnote</a:t>
            </a:r>
          </a:p>
        </p:txBody>
      </p:sp>
    </p:spTree>
    <p:extLst>
      <p:ext uri="{BB962C8B-B14F-4D97-AF65-F5344CB8AC3E}">
        <p14:creationId xmlns:p14="http://schemas.microsoft.com/office/powerpoint/2010/main" val="354944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9EDD4A-0239-FC38-7DA4-62876D7EE73B}"/>
              </a:ext>
            </a:extLst>
          </p:cNvPr>
          <p:cNvSpPr>
            <a:spLocks noGrp="1"/>
          </p:cNvSpPr>
          <p:nvPr>
            <p:ph type="body" idx="1" hasCustomPrompt="1"/>
            <p:custDataLst>
              <p:tags r:id="rId1"/>
            </p:custDataLst>
          </p:nvPr>
        </p:nvSpPr>
        <p:spPr>
          <a:xfrm>
            <a:off x="482600" y="1714500"/>
            <a:ext cx="5475288" cy="546100"/>
          </a:xfrm>
          <a:prstGeom prst="rect">
            <a:avLst/>
          </a:prstGeom>
        </p:spPr>
        <p:txBody>
          <a:bodyPr bIns="72000"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a:t>Klik for at tilføje overskrift</a:t>
            </a:r>
            <a:endParaRPr lang="da-DK"/>
          </a:p>
        </p:txBody>
      </p:sp>
      <p:sp>
        <p:nvSpPr>
          <p:cNvPr id="5" name="Text Placeholder 4">
            <a:extLst>
              <a:ext uri="{FF2B5EF4-FFF2-40B4-BE49-F238E27FC236}">
                <a16:creationId xmlns:a16="http://schemas.microsoft.com/office/drawing/2014/main" id="{AF45D3C1-DB04-F168-5EC6-EEEDADF77192}"/>
              </a:ext>
            </a:extLst>
          </p:cNvPr>
          <p:cNvSpPr>
            <a:spLocks noGrp="1"/>
          </p:cNvSpPr>
          <p:nvPr>
            <p:ph type="body" sz="quarter" idx="3" hasCustomPrompt="1"/>
            <p:custDataLst>
              <p:tags r:id="rId2"/>
            </p:custDataLst>
          </p:nvPr>
        </p:nvSpPr>
        <p:spPr>
          <a:xfrm>
            <a:off x="6235700" y="1714500"/>
            <a:ext cx="5480050" cy="546100"/>
          </a:xfrm>
          <a:prstGeom prst="rect">
            <a:avLst/>
          </a:prstGeom>
        </p:spPr>
        <p:txBody>
          <a:bodyPr bIns="72000"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a:t>Klik for at tilføje overskrift</a:t>
            </a:r>
            <a:endParaRPr lang="da-DK"/>
          </a:p>
        </p:txBody>
      </p:sp>
      <p:sp>
        <p:nvSpPr>
          <p:cNvPr id="9" name="Title 8">
            <a:extLst>
              <a:ext uri="{FF2B5EF4-FFF2-40B4-BE49-F238E27FC236}">
                <a16:creationId xmlns:a16="http://schemas.microsoft.com/office/drawing/2014/main" id="{6E78A1D9-2658-F265-418D-04E2439684CB}"/>
              </a:ext>
            </a:extLst>
          </p:cNvPr>
          <p:cNvSpPr>
            <a:spLocks noGrp="1"/>
          </p:cNvSpPr>
          <p:nvPr>
            <p:ph type="title" hasCustomPrompt="1"/>
            <p:custDataLst>
              <p:tags r:id="rId3"/>
            </p:custDataLst>
          </p:nvPr>
        </p:nvSpPr>
        <p:spPr/>
        <p:txBody>
          <a:bodyPr/>
          <a:lstStyle/>
          <a:p>
            <a:r>
              <a:rPr lang="da-DK" noProof="0"/>
              <a:t>Klik for at tilføje overskrift</a:t>
            </a:r>
            <a:endParaRPr lang="da-DK"/>
          </a:p>
        </p:txBody>
      </p:sp>
      <p:sp>
        <p:nvSpPr>
          <p:cNvPr id="11" name="Date Placeholder 10">
            <a:extLst>
              <a:ext uri="{FF2B5EF4-FFF2-40B4-BE49-F238E27FC236}">
                <a16:creationId xmlns:a16="http://schemas.microsoft.com/office/drawing/2014/main" id="{16AEE03A-9945-D279-9007-4D3A172053CD}"/>
              </a:ext>
            </a:extLst>
          </p:cNvPr>
          <p:cNvSpPr>
            <a:spLocks noGrp="1"/>
          </p:cNvSpPr>
          <p:nvPr>
            <p:ph type="dt" sz="half" idx="10"/>
            <p:custDataLst>
              <p:tags r:id="rId4"/>
            </p:custDataLst>
          </p:nvPr>
        </p:nvSpPr>
        <p:spPr/>
        <p:txBody>
          <a:bodyPr/>
          <a:lstStyle/>
          <a:p>
            <a:fld id="{40993C34-0749-4630-9B35-0F157C3A4634}" type="datetime2">
              <a:rPr lang="da-DK" smtClean="0"/>
              <a:t>26. august 2024</a:t>
            </a:fld>
            <a:endParaRPr lang="da-DK"/>
          </a:p>
        </p:txBody>
      </p:sp>
      <p:sp>
        <p:nvSpPr>
          <p:cNvPr id="13" name="Slide Number Placeholder 12">
            <a:extLst>
              <a:ext uri="{FF2B5EF4-FFF2-40B4-BE49-F238E27FC236}">
                <a16:creationId xmlns:a16="http://schemas.microsoft.com/office/drawing/2014/main" id="{02BB5AE0-AF78-2146-1FBD-896A790F41A8}"/>
              </a:ext>
            </a:extLst>
          </p:cNvPr>
          <p:cNvSpPr>
            <a:spLocks noGrp="1"/>
          </p:cNvSpPr>
          <p:nvPr>
            <p:ph type="sldNum" sz="quarter" idx="12"/>
            <p:custDataLst>
              <p:tags r:id="rId5"/>
            </p:custDataLst>
          </p:nvPr>
        </p:nvSpPr>
        <p:spPr/>
        <p:txBody>
          <a:bodyPr/>
          <a:lstStyle/>
          <a:p>
            <a:fld id="{D75CFEF7-0207-45CF-AA06-C9A1B1914470}" type="slidenum">
              <a:rPr lang="da-DK" smtClean="0"/>
              <a:pPr/>
              <a:t>‹nr.›</a:t>
            </a:fld>
            <a:endParaRPr lang="da-DK"/>
          </a:p>
        </p:txBody>
      </p:sp>
      <p:sp>
        <p:nvSpPr>
          <p:cNvPr id="7" name="Pladsholder til indhold 6">
            <a:extLst>
              <a:ext uri="{FF2B5EF4-FFF2-40B4-BE49-F238E27FC236}">
                <a16:creationId xmlns:a16="http://schemas.microsoft.com/office/drawing/2014/main" id="{95A76428-7B0E-BD34-3A7E-A3F199288714}"/>
              </a:ext>
            </a:extLst>
          </p:cNvPr>
          <p:cNvSpPr>
            <a:spLocks noGrp="1"/>
          </p:cNvSpPr>
          <p:nvPr>
            <p:ph sz="quarter" idx="13"/>
            <p:custDataLst>
              <p:tags r:id="rId6"/>
            </p:custDataLst>
          </p:nvPr>
        </p:nvSpPr>
        <p:spPr>
          <a:xfrm>
            <a:off x="477838" y="2398713"/>
            <a:ext cx="5480050" cy="397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4" name="Pladsholder til indhold 13">
            <a:extLst>
              <a:ext uri="{FF2B5EF4-FFF2-40B4-BE49-F238E27FC236}">
                <a16:creationId xmlns:a16="http://schemas.microsoft.com/office/drawing/2014/main" id="{9344B9AA-37C1-2C05-C717-007280F735B8}"/>
              </a:ext>
            </a:extLst>
          </p:cNvPr>
          <p:cNvSpPr>
            <a:spLocks noGrp="1"/>
          </p:cNvSpPr>
          <p:nvPr>
            <p:ph sz="quarter" idx="14"/>
            <p:custDataLst>
              <p:tags r:id="rId7"/>
            </p:custDataLst>
          </p:nvPr>
        </p:nvSpPr>
        <p:spPr>
          <a:xfrm>
            <a:off x="6232525" y="2398713"/>
            <a:ext cx="5480050" cy="397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tekst 27">
            <a:extLst>
              <a:ext uri="{FF2B5EF4-FFF2-40B4-BE49-F238E27FC236}">
                <a16:creationId xmlns:a16="http://schemas.microsoft.com/office/drawing/2014/main" id="{187C49B5-BDAE-8445-31EF-FA97A497CCCD}"/>
              </a:ext>
            </a:extLst>
          </p:cNvPr>
          <p:cNvSpPr>
            <a:spLocks noGrp="1"/>
          </p:cNvSpPr>
          <p:nvPr>
            <p:ph type="body" sz="quarter" idx="37" hasCustomPrompt="1"/>
            <p:custDataLst>
              <p:tags r:id="rId8"/>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a:t>Fodnote</a:t>
            </a:r>
          </a:p>
        </p:txBody>
      </p:sp>
    </p:spTree>
    <p:extLst>
      <p:ext uri="{BB962C8B-B14F-4D97-AF65-F5344CB8AC3E}">
        <p14:creationId xmlns:p14="http://schemas.microsoft.com/office/powerpoint/2010/main" val="388037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n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9F9-C10D-8793-CF48-F03C5E8A5C0F}"/>
              </a:ext>
            </a:extLst>
          </p:cNvPr>
          <p:cNvSpPr>
            <a:spLocks noGrp="1"/>
          </p:cNvSpPr>
          <p:nvPr>
            <p:ph type="title" hasCustomPrompt="1"/>
            <p:custDataLst>
              <p:tags r:id="rId1"/>
            </p:custDataLst>
          </p:nvPr>
        </p:nvSpPr>
        <p:spPr/>
        <p:txBody>
          <a:bodyPr/>
          <a:lstStyle/>
          <a:p>
            <a:r>
              <a:rPr lang="da-DK" noProof="0"/>
              <a:t>Klik for at tilføje overskrift</a:t>
            </a:r>
            <a:endParaRPr lang="da-DK"/>
          </a:p>
        </p:txBody>
      </p:sp>
      <p:sp>
        <p:nvSpPr>
          <p:cNvPr id="6" name="Date Placeholder 5">
            <a:extLst>
              <a:ext uri="{FF2B5EF4-FFF2-40B4-BE49-F238E27FC236}">
                <a16:creationId xmlns:a16="http://schemas.microsoft.com/office/drawing/2014/main" id="{C4B76460-1787-DFFE-95EE-D3DFB0957307}"/>
              </a:ext>
            </a:extLst>
          </p:cNvPr>
          <p:cNvSpPr>
            <a:spLocks noGrp="1"/>
          </p:cNvSpPr>
          <p:nvPr>
            <p:ph type="dt" sz="half" idx="10"/>
            <p:custDataLst>
              <p:tags r:id="rId2"/>
            </p:custDataLst>
          </p:nvPr>
        </p:nvSpPr>
        <p:spPr>
          <a:xfrm>
            <a:off x="9109075" y="6381456"/>
            <a:ext cx="1644650" cy="158750"/>
          </a:xfrm>
        </p:spPr>
        <p:txBody>
          <a:bodyPr/>
          <a:lstStyle/>
          <a:p>
            <a:fld id="{B369960D-97DA-4DE9-AE96-F40B66F5D030}" type="datetime2">
              <a:rPr lang="da-DK" smtClean="0"/>
              <a:t>26. august 2024</a:t>
            </a:fld>
            <a:endParaRPr lang="da-DK"/>
          </a:p>
        </p:txBody>
      </p:sp>
      <p:sp>
        <p:nvSpPr>
          <p:cNvPr id="8" name="Slide Number Placeholder 7">
            <a:extLst>
              <a:ext uri="{FF2B5EF4-FFF2-40B4-BE49-F238E27FC236}">
                <a16:creationId xmlns:a16="http://schemas.microsoft.com/office/drawing/2014/main" id="{8BAF461A-9DAB-3EE9-0FDF-7ABAD38A4DD2}"/>
              </a:ext>
            </a:extLst>
          </p:cNvPr>
          <p:cNvSpPr>
            <a:spLocks noGrp="1"/>
          </p:cNvSpPr>
          <p:nvPr>
            <p:ph type="sldNum" sz="quarter" idx="12"/>
            <p:custDataLst>
              <p:tags r:id="rId3"/>
            </p:custDataLst>
          </p:nvPr>
        </p:nvSpPr>
        <p:spPr>
          <a:xfrm>
            <a:off x="11241088" y="6379868"/>
            <a:ext cx="471487" cy="160338"/>
          </a:xfrm>
        </p:spPr>
        <p:txBody>
          <a:bodyPr/>
          <a:lstStyle/>
          <a:p>
            <a:fld id="{D75CFEF7-0207-45CF-AA06-C9A1B1914470}" type="slidenum">
              <a:rPr lang="da-DK" smtClean="0"/>
              <a:pPr/>
              <a:t>‹nr.›</a:t>
            </a:fld>
            <a:endParaRPr lang="da-DK"/>
          </a:p>
        </p:txBody>
      </p:sp>
      <p:sp>
        <p:nvSpPr>
          <p:cNvPr id="4" name="Pladsholder til tekst 27">
            <a:extLst>
              <a:ext uri="{FF2B5EF4-FFF2-40B4-BE49-F238E27FC236}">
                <a16:creationId xmlns:a16="http://schemas.microsoft.com/office/drawing/2014/main" id="{B501838F-32B3-ABA4-D5E9-50932128F027}"/>
              </a:ext>
            </a:extLst>
          </p:cNvPr>
          <p:cNvSpPr>
            <a:spLocks noGrp="1"/>
          </p:cNvSpPr>
          <p:nvPr>
            <p:ph type="body" sz="quarter" idx="37" hasCustomPrompt="1"/>
            <p:custDataLst>
              <p:tags r:id="rId4"/>
            </p:custDataLst>
          </p:nvPr>
        </p:nvSpPr>
        <p:spPr>
          <a:xfrm>
            <a:off x="470310" y="6381456"/>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a:t>Fodnote</a:t>
            </a:r>
          </a:p>
        </p:txBody>
      </p:sp>
    </p:spTree>
    <p:extLst>
      <p:ext uri="{BB962C8B-B14F-4D97-AF65-F5344CB8AC3E}">
        <p14:creationId xmlns:p14="http://schemas.microsoft.com/office/powerpoint/2010/main" val="2609793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23F3EB8-E5EB-4515-26B1-B4DADFF72C1A}"/>
              </a:ext>
            </a:extLst>
          </p:cNvPr>
          <p:cNvSpPr>
            <a:spLocks noGrp="1"/>
          </p:cNvSpPr>
          <p:nvPr>
            <p:ph type="dt" sz="half" idx="10"/>
            <p:custDataLst>
              <p:tags r:id="rId1"/>
            </p:custDataLst>
          </p:nvPr>
        </p:nvSpPr>
        <p:spPr/>
        <p:txBody>
          <a:bodyPr/>
          <a:lstStyle/>
          <a:p>
            <a:fld id="{A735ECB0-319F-4994-BFA3-415AC224C2B3}" type="datetime2">
              <a:rPr lang="da-DK" smtClean="0"/>
              <a:t>26. august 2024</a:t>
            </a:fld>
            <a:endParaRPr lang="da-DK"/>
          </a:p>
        </p:txBody>
      </p:sp>
      <p:sp>
        <p:nvSpPr>
          <p:cNvPr id="7" name="Slide Number Placeholder 6">
            <a:extLst>
              <a:ext uri="{FF2B5EF4-FFF2-40B4-BE49-F238E27FC236}">
                <a16:creationId xmlns:a16="http://schemas.microsoft.com/office/drawing/2014/main" id="{79D512BB-0822-EAE7-2544-B544808F9DB7}"/>
              </a:ext>
            </a:extLst>
          </p:cNvPr>
          <p:cNvSpPr>
            <a:spLocks noGrp="1"/>
          </p:cNvSpPr>
          <p:nvPr>
            <p:ph type="sldNum" sz="quarter" idx="12"/>
            <p:custDataLst>
              <p:tags r:id="rId2"/>
            </p:custDataLst>
          </p:nvPr>
        </p:nvSpPr>
        <p:spPr/>
        <p:txBody>
          <a:bodyPr/>
          <a:lstStyle/>
          <a:p>
            <a:fld id="{D75CFEF7-0207-45CF-AA06-C9A1B1914470}" type="slidenum">
              <a:rPr lang="da-DK" smtClean="0"/>
              <a:pPr/>
              <a:t>‹nr.›</a:t>
            </a:fld>
            <a:endParaRPr lang="da-DK"/>
          </a:p>
        </p:txBody>
      </p:sp>
      <p:sp>
        <p:nvSpPr>
          <p:cNvPr id="3" name="Pladsholder til tekst 27">
            <a:extLst>
              <a:ext uri="{FF2B5EF4-FFF2-40B4-BE49-F238E27FC236}">
                <a16:creationId xmlns:a16="http://schemas.microsoft.com/office/drawing/2014/main" id="{96985E42-EDA5-F07D-98D1-96226C0C4CDE}"/>
              </a:ext>
            </a:extLst>
          </p:cNvPr>
          <p:cNvSpPr>
            <a:spLocks noGrp="1"/>
          </p:cNvSpPr>
          <p:nvPr>
            <p:ph type="body" sz="quarter" idx="37" hasCustomPrompt="1"/>
            <p:custDataLst>
              <p:tags r:id="rId3"/>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a:t>Fodnote</a:t>
            </a:r>
          </a:p>
        </p:txBody>
      </p:sp>
    </p:spTree>
    <p:extLst>
      <p:ext uri="{BB962C8B-B14F-4D97-AF65-F5344CB8AC3E}">
        <p14:creationId xmlns:p14="http://schemas.microsoft.com/office/powerpoint/2010/main" val="2449057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p:bg>
      <p:bgPr>
        <a:solidFill>
          <a:schemeClr val="tx1"/>
        </a:solidFill>
        <a:effectLst/>
      </p:bgPr>
    </p:bg>
    <p:spTree>
      <p:nvGrpSpPr>
        <p:cNvPr id="1" name=""/>
        <p:cNvGrpSpPr/>
        <p:nvPr/>
      </p:nvGrpSpPr>
      <p:grpSpPr>
        <a:xfrm>
          <a:off x="0" y="0"/>
          <a:ext cx="0" cy="0"/>
          <a:chOff x="0" y="0"/>
          <a:chExt cx="0" cy="0"/>
        </a:xfrm>
      </p:grpSpPr>
      <p:sp>
        <p:nvSpPr>
          <p:cNvPr id="6" name="Pladsholder til tekst 8">
            <a:extLst>
              <a:ext uri="{FF2B5EF4-FFF2-40B4-BE49-F238E27FC236}">
                <a16:creationId xmlns:a16="http://schemas.microsoft.com/office/drawing/2014/main" id="{3BE87D72-1987-7855-12BF-A8F2E175CAC6}"/>
              </a:ext>
            </a:extLst>
          </p:cNvPr>
          <p:cNvSpPr>
            <a:spLocks noGrp="1"/>
          </p:cNvSpPr>
          <p:nvPr>
            <p:ph type="body" sz="quarter" idx="13"/>
            <p:custDataLst>
              <p:tags r:id="rId1"/>
            </p:custDataLst>
          </p:nvPr>
        </p:nvSpPr>
        <p:spPr>
          <a:xfrm>
            <a:off x="1163638" y="1301750"/>
            <a:ext cx="7672387" cy="4391024"/>
          </a:xfrm>
          <a:prstGeom prst="rect">
            <a:avLst/>
          </a:prstGeom>
        </p:spPr>
        <p:txBody>
          <a:bodyPr tIns="72000"/>
          <a:lstStyle>
            <a:lvl1pPr marL="0" indent="0">
              <a:lnSpc>
                <a:spcPct val="100000"/>
              </a:lnSpc>
              <a:buNone/>
              <a:defRPr sz="2800">
                <a:solidFill>
                  <a:schemeClr val="bg1"/>
                </a:solidFill>
                <a:latin typeface="+mj-lt"/>
              </a:defRPr>
            </a:lvl1pPr>
            <a:lvl2pPr marL="866775" indent="-866775">
              <a:buNone/>
              <a:defRPr sz="2500">
                <a:solidFill>
                  <a:srgbClr val="FF6852"/>
                </a:solidFill>
              </a:defRPr>
            </a:lvl2pPr>
            <a:lvl3pPr marL="866775" indent="-866775">
              <a:buNone/>
              <a:defRPr sz="2500">
                <a:solidFill>
                  <a:srgbClr val="FF6852"/>
                </a:solidFill>
              </a:defRPr>
            </a:lvl3pPr>
            <a:lvl4pPr marL="866775" indent="-866775">
              <a:buNone/>
              <a:defRPr sz="2500">
                <a:solidFill>
                  <a:srgbClr val="FF6852"/>
                </a:solidFill>
              </a:defRPr>
            </a:lvl4pPr>
            <a:lvl5pPr marL="866775" indent="-866775">
              <a:buNone/>
              <a:defRPr sz="2500">
                <a:solidFill>
                  <a:srgbClr val="FF6852"/>
                </a:solidFill>
              </a:defRPr>
            </a:lvl5pPr>
          </a:lstStyle>
          <a:p>
            <a:pPr lvl="0"/>
            <a:r>
              <a:rPr lang="en-US"/>
              <a:t>Click to edit Master text styles</a:t>
            </a:r>
          </a:p>
        </p:txBody>
      </p:sp>
      <p:sp>
        <p:nvSpPr>
          <p:cNvPr id="7" name="Lige forbindelse 3">
            <a:extLst>
              <a:ext uri="{FF2B5EF4-FFF2-40B4-BE49-F238E27FC236}">
                <a16:creationId xmlns:a16="http://schemas.microsoft.com/office/drawing/2014/main" id="{52C502B3-A461-2401-625C-212A9756DC56}"/>
              </a:ext>
            </a:extLst>
          </p:cNvPr>
          <p:cNvSpPr/>
          <p:nvPr>
            <p:custDataLst>
              <p:tags r:id="rId2"/>
            </p:custDataLst>
          </p:nvPr>
        </p:nvSpPr>
        <p:spPr>
          <a:xfrm>
            <a:off x="1153394" y="1163637"/>
            <a:ext cx="421405" cy="0"/>
          </a:xfrm>
          <a:prstGeom prst="line">
            <a:avLst/>
          </a:prstGeom>
          <a:ln w="25400">
            <a:solidFill>
              <a:srgbClr val="F75019"/>
            </a:solidFill>
            <a:miter/>
          </a:ln>
        </p:spPr>
        <p:txBody>
          <a:bodyPr lIns="45719" rIns="45719"/>
          <a:lstStyle/>
          <a:p>
            <a:endParaRPr lang="da-DK"/>
          </a:p>
        </p:txBody>
      </p:sp>
    </p:spTree>
    <p:extLst>
      <p:ext uri="{BB962C8B-B14F-4D97-AF65-F5344CB8AC3E}">
        <p14:creationId xmlns:p14="http://schemas.microsoft.com/office/powerpoint/2010/main" val="2781739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itat med Billede">
    <p:bg>
      <p:bgPr>
        <a:solidFill>
          <a:schemeClr val="tx1"/>
        </a:solidFill>
        <a:effectLst/>
      </p:bgPr>
    </p:bg>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645335E4-F312-472D-8FC3-8E046E2C6A47}"/>
              </a:ext>
            </a:extLst>
          </p:cNvPr>
          <p:cNvSpPr>
            <a:spLocks noGrp="1"/>
          </p:cNvSpPr>
          <p:nvPr>
            <p:ph type="pic" sz="quarter" idx="17" hasCustomPrompt="1"/>
            <p:custDataLst>
              <p:tags r:id="rId1"/>
            </p:custDataLst>
          </p:nvPr>
        </p:nvSpPr>
        <p:spPr>
          <a:xfrm>
            <a:off x="8150224" y="0"/>
            <a:ext cx="4041776" cy="6858000"/>
          </a:xfrm>
          <a:prstGeom prst="rect">
            <a:avLst/>
          </a:prstGeom>
          <a:solidFill>
            <a:schemeClr val="bg2"/>
          </a:solidFill>
        </p:spPr>
        <p:txBody>
          <a:bodyPr tIns="144000"/>
          <a:lstStyle>
            <a:lvl1pPr marL="0" indent="0" algn="ctr">
              <a:buNone/>
              <a:defRPr sz="1000"/>
            </a:lvl1pPr>
          </a:lstStyle>
          <a:p>
            <a:pPr marL="0" marR="0" lvl="0" indent="0" algn="ctr" defTabSz="914400" rtl="0" eaLnBrk="1" fontAlgn="auto" latinLnBrk="0" hangingPunct="1">
              <a:lnSpc>
                <a:spcPct val="90000"/>
              </a:lnSpc>
              <a:spcBef>
                <a:spcPts val="1000"/>
              </a:spcBef>
              <a:spcAft>
                <a:spcPts val="0"/>
              </a:spcAft>
              <a:buClrTx/>
              <a:buSzTx/>
              <a:buFont typeface="Roboto" panose="02000000000000000000" pitchFamily="2" charset="0"/>
              <a:buNone/>
              <a:tabLst/>
              <a:defRPr/>
            </a:pPr>
            <a:r>
              <a:rPr lang="da-DK" noProof="0"/>
              <a:t>Klik på pladsholderen og indsæt billede via Image Shopper</a:t>
            </a:r>
          </a:p>
        </p:txBody>
      </p:sp>
      <p:sp>
        <p:nvSpPr>
          <p:cNvPr id="9" name="Pladsholder til tekst 8">
            <a:extLst>
              <a:ext uri="{FF2B5EF4-FFF2-40B4-BE49-F238E27FC236}">
                <a16:creationId xmlns:a16="http://schemas.microsoft.com/office/drawing/2014/main" id="{31558AE8-0705-1F9B-F6BB-3BF81B6C1C1D}"/>
              </a:ext>
            </a:extLst>
          </p:cNvPr>
          <p:cNvSpPr>
            <a:spLocks noGrp="1"/>
          </p:cNvSpPr>
          <p:nvPr>
            <p:ph type="body" sz="quarter" idx="13"/>
            <p:custDataLst>
              <p:tags r:id="rId2"/>
            </p:custDataLst>
          </p:nvPr>
        </p:nvSpPr>
        <p:spPr>
          <a:xfrm>
            <a:off x="1163639" y="1301749"/>
            <a:ext cx="5753100" cy="4391025"/>
          </a:xfrm>
          <a:prstGeom prst="rect">
            <a:avLst/>
          </a:prstGeom>
        </p:spPr>
        <p:txBody>
          <a:bodyPr tIns="72000"/>
          <a:lstStyle>
            <a:lvl1pPr marL="0" indent="0">
              <a:lnSpc>
                <a:spcPct val="100000"/>
              </a:lnSpc>
              <a:buNone/>
              <a:defRPr sz="2800">
                <a:solidFill>
                  <a:schemeClr val="bg1"/>
                </a:solidFill>
                <a:latin typeface="+mj-lt"/>
              </a:defRPr>
            </a:lvl1pPr>
            <a:lvl2pPr marL="866775" indent="-866775">
              <a:buNone/>
              <a:defRPr sz="2500">
                <a:solidFill>
                  <a:srgbClr val="FF6852"/>
                </a:solidFill>
              </a:defRPr>
            </a:lvl2pPr>
            <a:lvl3pPr marL="866775" indent="-866775">
              <a:buNone/>
              <a:defRPr sz="2500">
                <a:solidFill>
                  <a:srgbClr val="FF6852"/>
                </a:solidFill>
              </a:defRPr>
            </a:lvl3pPr>
            <a:lvl4pPr marL="866775" indent="-866775">
              <a:buNone/>
              <a:defRPr sz="2500">
                <a:solidFill>
                  <a:srgbClr val="FF6852"/>
                </a:solidFill>
              </a:defRPr>
            </a:lvl4pPr>
            <a:lvl5pPr marL="866775" indent="-866775">
              <a:buNone/>
              <a:defRPr sz="2500">
                <a:solidFill>
                  <a:srgbClr val="FF6852"/>
                </a:solidFill>
              </a:defRPr>
            </a:lvl5pPr>
          </a:lstStyle>
          <a:p>
            <a:pPr lvl="0"/>
            <a:r>
              <a:rPr lang="en-US"/>
              <a:t>Click to edit Master text styles</a:t>
            </a:r>
          </a:p>
        </p:txBody>
      </p:sp>
      <p:sp>
        <p:nvSpPr>
          <p:cNvPr id="10" name="Lige forbindelse 3">
            <a:extLst>
              <a:ext uri="{FF2B5EF4-FFF2-40B4-BE49-F238E27FC236}">
                <a16:creationId xmlns:a16="http://schemas.microsoft.com/office/drawing/2014/main" id="{1D4F414E-4BE7-D958-278F-2FDF0F0F0143}"/>
              </a:ext>
            </a:extLst>
          </p:cNvPr>
          <p:cNvSpPr/>
          <p:nvPr>
            <p:custDataLst>
              <p:tags r:id="rId3"/>
            </p:custDataLst>
          </p:nvPr>
        </p:nvSpPr>
        <p:spPr>
          <a:xfrm>
            <a:off x="1153394" y="1163637"/>
            <a:ext cx="421405" cy="0"/>
          </a:xfrm>
          <a:prstGeom prst="line">
            <a:avLst/>
          </a:prstGeom>
          <a:ln w="25400">
            <a:solidFill>
              <a:srgbClr val="F75019"/>
            </a:solidFill>
            <a:miter/>
          </a:ln>
        </p:spPr>
        <p:txBody>
          <a:bodyPr lIns="45719" rIns="45719"/>
          <a:lstStyle/>
          <a:p>
            <a:endParaRPr lang="da-DK"/>
          </a:p>
        </p:txBody>
      </p:sp>
    </p:spTree>
    <p:extLst>
      <p:ext uri="{BB962C8B-B14F-4D97-AF65-F5344CB8AC3E}">
        <p14:creationId xmlns:p14="http://schemas.microsoft.com/office/powerpoint/2010/main" val="912740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FD900-307E-D1C9-B964-F652E0DFC722}"/>
              </a:ext>
            </a:extLst>
          </p:cNvPr>
          <p:cNvSpPr>
            <a:spLocks noGrp="1"/>
          </p:cNvSpPr>
          <p:nvPr>
            <p:ph type="title" hasCustomPrompt="1"/>
            <p:custDataLst>
              <p:tags r:id="rId1"/>
            </p:custDataLst>
          </p:nvPr>
        </p:nvSpPr>
        <p:spPr>
          <a:xfrm>
            <a:off x="474664" y="477838"/>
            <a:ext cx="4524374" cy="1371600"/>
          </a:xfrm>
        </p:spPr>
        <p:txBody>
          <a:bodyPr anchor="t"/>
          <a:lstStyle>
            <a:lvl1pPr>
              <a:defRPr sz="3200"/>
            </a:lvl1pPr>
          </a:lstStyle>
          <a:p>
            <a:r>
              <a:rPr lang="da-DK" noProof="0"/>
              <a:t>Klik for at tilføje overskrift</a:t>
            </a:r>
            <a:endParaRPr lang="da-DK"/>
          </a:p>
        </p:txBody>
      </p:sp>
      <p:sp>
        <p:nvSpPr>
          <p:cNvPr id="4" name="Text Placeholder 3">
            <a:extLst>
              <a:ext uri="{FF2B5EF4-FFF2-40B4-BE49-F238E27FC236}">
                <a16:creationId xmlns:a16="http://schemas.microsoft.com/office/drawing/2014/main" id="{D8D19F5D-3FD5-807F-2D7C-2D37B96B51FE}"/>
              </a:ext>
            </a:extLst>
          </p:cNvPr>
          <p:cNvSpPr>
            <a:spLocks noGrp="1"/>
          </p:cNvSpPr>
          <p:nvPr>
            <p:ph type="body" sz="half" idx="2"/>
            <p:custDataLst>
              <p:tags r:id="rId2"/>
            </p:custDataLst>
          </p:nvPr>
        </p:nvSpPr>
        <p:spPr>
          <a:xfrm>
            <a:off x="474664" y="2124075"/>
            <a:ext cx="4524374" cy="425450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9">
            <a:extLst>
              <a:ext uri="{FF2B5EF4-FFF2-40B4-BE49-F238E27FC236}">
                <a16:creationId xmlns:a16="http://schemas.microsoft.com/office/drawing/2014/main" id="{03A1087B-59E3-2B01-796A-E60CFC1B7332}"/>
              </a:ext>
            </a:extLst>
          </p:cNvPr>
          <p:cNvSpPr>
            <a:spLocks noGrp="1"/>
          </p:cNvSpPr>
          <p:nvPr>
            <p:ph type="dt" sz="half" idx="13"/>
            <p:custDataLst>
              <p:tags r:id="rId3"/>
            </p:custDataLst>
          </p:nvPr>
        </p:nvSpPr>
        <p:spPr/>
        <p:txBody>
          <a:bodyPr/>
          <a:lstStyle/>
          <a:p>
            <a:fld id="{D8E3D7CC-1FEA-499C-9CE2-7408E849FCAB}" type="datetime2">
              <a:rPr lang="da-DK" smtClean="0"/>
              <a:t>26. august 2024</a:t>
            </a:fld>
            <a:endParaRPr lang="da-DK"/>
          </a:p>
        </p:txBody>
      </p:sp>
      <p:sp>
        <p:nvSpPr>
          <p:cNvPr id="12" name="Slide Number Placeholder 11">
            <a:extLst>
              <a:ext uri="{FF2B5EF4-FFF2-40B4-BE49-F238E27FC236}">
                <a16:creationId xmlns:a16="http://schemas.microsoft.com/office/drawing/2014/main" id="{56F91383-8F9F-2089-08C8-63334FCF0516}"/>
              </a:ext>
            </a:extLst>
          </p:cNvPr>
          <p:cNvSpPr>
            <a:spLocks noGrp="1"/>
          </p:cNvSpPr>
          <p:nvPr>
            <p:ph type="sldNum" sz="quarter" idx="15"/>
            <p:custDataLst>
              <p:tags r:id="rId4"/>
            </p:custDataLst>
          </p:nvPr>
        </p:nvSpPr>
        <p:spPr/>
        <p:txBody>
          <a:bodyPr/>
          <a:lstStyle/>
          <a:p>
            <a:fld id="{D75CFEF7-0207-45CF-AA06-C9A1B1914470}" type="slidenum">
              <a:rPr lang="da-DK" smtClean="0"/>
              <a:pPr/>
              <a:t>‹nr.›</a:t>
            </a:fld>
            <a:endParaRPr lang="da-DK"/>
          </a:p>
        </p:txBody>
      </p:sp>
      <p:sp>
        <p:nvSpPr>
          <p:cNvPr id="5" name="Pladsholder til indhold 4">
            <a:extLst>
              <a:ext uri="{FF2B5EF4-FFF2-40B4-BE49-F238E27FC236}">
                <a16:creationId xmlns:a16="http://schemas.microsoft.com/office/drawing/2014/main" id="{5D02A7B0-BB7A-6125-E81A-2E048AD11129}"/>
              </a:ext>
            </a:extLst>
          </p:cNvPr>
          <p:cNvSpPr>
            <a:spLocks noGrp="1"/>
          </p:cNvSpPr>
          <p:nvPr>
            <p:ph sz="quarter" idx="16"/>
            <p:custDataLst>
              <p:tags r:id="rId5"/>
            </p:custDataLst>
          </p:nvPr>
        </p:nvSpPr>
        <p:spPr>
          <a:xfrm>
            <a:off x="5273675" y="477838"/>
            <a:ext cx="6438900" cy="5900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Pladsholder til tekst 27">
            <a:extLst>
              <a:ext uri="{FF2B5EF4-FFF2-40B4-BE49-F238E27FC236}">
                <a16:creationId xmlns:a16="http://schemas.microsoft.com/office/drawing/2014/main" id="{C987D990-71E2-5C18-8019-33762BC027ED}"/>
              </a:ext>
            </a:extLst>
          </p:cNvPr>
          <p:cNvSpPr>
            <a:spLocks noGrp="1"/>
          </p:cNvSpPr>
          <p:nvPr>
            <p:ph type="body" sz="quarter" idx="37" hasCustomPrompt="1"/>
            <p:custDataLst>
              <p:tags r:id="rId6"/>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a:t>Fodnote</a:t>
            </a:r>
          </a:p>
        </p:txBody>
      </p:sp>
    </p:spTree>
    <p:extLst>
      <p:ext uri="{BB962C8B-B14F-4D97-AF65-F5344CB8AC3E}">
        <p14:creationId xmlns:p14="http://schemas.microsoft.com/office/powerpoint/2010/main" val="3764664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D673-795E-2492-A268-7727A1AC4339}"/>
              </a:ext>
            </a:extLst>
          </p:cNvPr>
          <p:cNvSpPr>
            <a:spLocks noGrp="1"/>
          </p:cNvSpPr>
          <p:nvPr>
            <p:ph type="title" hasCustomPrompt="1"/>
            <p:custDataLst>
              <p:tags r:id="rId1"/>
            </p:custDataLst>
          </p:nvPr>
        </p:nvSpPr>
        <p:spPr>
          <a:xfrm>
            <a:off x="474664" y="477838"/>
            <a:ext cx="4524374" cy="1371600"/>
          </a:xfrm>
        </p:spPr>
        <p:txBody>
          <a:bodyPr anchor="t" anchorCtr="0"/>
          <a:lstStyle>
            <a:lvl1pPr>
              <a:defRPr sz="3200"/>
            </a:lvl1pPr>
          </a:lstStyle>
          <a:p>
            <a:r>
              <a:rPr lang="da-DK" noProof="0"/>
              <a:t>Klik for at tilføje overskrift</a:t>
            </a:r>
            <a:endParaRPr lang="da-DK"/>
          </a:p>
        </p:txBody>
      </p:sp>
      <p:sp>
        <p:nvSpPr>
          <p:cNvPr id="3" name="Picture Placeholder 2">
            <a:extLst>
              <a:ext uri="{FF2B5EF4-FFF2-40B4-BE49-F238E27FC236}">
                <a16:creationId xmlns:a16="http://schemas.microsoft.com/office/drawing/2014/main" id="{60AB6313-EBE4-BEA1-BE52-74065A862564}"/>
              </a:ext>
            </a:extLst>
          </p:cNvPr>
          <p:cNvSpPr>
            <a:spLocks noGrp="1"/>
          </p:cNvSpPr>
          <p:nvPr>
            <p:ph type="pic" idx="1" hasCustomPrompt="1"/>
            <p:custDataLst>
              <p:tags r:id="rId2"/>
            </p:custDataLst>
          </p:nvPr>
        </p:nvSpPr>
        <p:spPr>
          <a:xfrm>
            <a:off x="5273674" y="477839"/>
            <a:ext cx="6442075" cy="5900736"/>
          </a:xfrm>
          <a:prstGeom prst="rect">
            <a:avLst/>
          </a:prstGeom>
          <a:solidFill>
            <a:schemeClr val="bg2"/>
          </a:solidFill>
        </p:spPr>
        <p:txBody>
          <a:bodyPr tIns="144000"/>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0000"/>
              </a:lnSpc>
              <a:spcBef>
                <a:spcPts val="1000"/>
              </a:spcBef>
              <a:spcAft>
                <a:spcPts val="0"/>
              </a:spcAft>
              <a:buClrTx/>
              <a:buSzTx/>
              <a:buFont typeface="Roboto" panose="02000000000000000000" pitchFamily="2" charset="0"/>
              <a:buNone/>
              <a:tabLst/>
              <a:defRPr/>
            </a:pPr>
            <a:r>
              <a:rPr lang="da-DK" noProof="0"/>
              <a:t>Klik på pladsholderen og indsæt billede via Image Shopper</a:t>
            </a:r>
          </a:p>
        </p:txBody>
      </p:sp>
      <p:sp>
        <p:nvSpPr>
          <p:cNvPr id="4" name="Text Placeholder 3">
            <a:extLst>
              <a:ext uri="{FF2B5EF4-FFF2-40B4-BE49-F238E27FC236}">
                <a16:creationId xmlns:a16="http://schemas.microsoft.com/office/drawing/2014/main" id="{618CC2CA-F846-8CE0-72D1-E5DA0C1EA1E0}"/>
              </a:ext>
            </a:extLst>
          </p:cNvPr>
          <p:cNvSpPr>
            <a:spLocks noGrp="1"/>
          </p:cNvSpPr>
          <p:nvPr>
            <p:ph type="body" sz="half" idx="2"/>
            <p:custDataLst>
              <p:tags r:id="rId3"/>
            </p:custDataLst>
          </p:nvPr>
        </p:nvSpPr>
        <p:spPr>
          <a:xfrm>
            <a:off x="474664" y="2124075"/>
            <a:ext cx="4524374" cy="425450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266491DD-8C59-298A-D20D-D38AD3004B2A}"/>
              </a:ext>
            </a:extLst>
          </p:cNvPr>
          <p:cNvSpPr>
            <a:spLocks noGrp="1"/>
          </p:cNvSpPr>
          <p:nvPr>
            <p:ph type="dt" sz="half" idx="10"/>
            <p:custDataLst>
              <p:tags r:id="rId4"/>
            </p:custDataLst>
          </p:nvPr>
        </p:nvSpPr>
        <p:spPr/>
        <p:txBody>
          <a:bodyPr/>
          <a:lstStyle/>
          <a:p>
            <a:fld id="{5E5B9823-FB05-4321-B6EF-1FE5250C38A2}" type="datetime2">
              <a:rPr lang="da-DK" smtClean="0"/>
              <a:t>26. august 2024</a:t>
            </a:fld>
            <a:endParaRPr lang="da-DK"/>
          </a:p>
        </p:txBody>
      </p:sp>
      <p:sp>
        <p:nvSpPr>
          <p:cNvPr id="13" name="Slide Number Placeholder 12">
            <a:extLst>
              <a:ext uri="{FF2B5EF4-FFF2-40B4-BE49-F238E27FC236}">
                <a16:creationId xmlns:a16="http://schemas.microsoft.com/office/drawing/2014/main" id="{63F70566-3877-E2F5-7FDC-0A554896ED91}"/>
              </a:ext>
            </a:extLst>
          </p:cNvPr>
          <p:cNvSpPr>
            <a:spLocks noGrp="1"/>
          </p:cNvSpPr>
          <p:nvPr>
            <p:ph type="sldNum" sz="quarter" idx="12"/>
            <p:custDataLst>
              <p:tags r:id="rId5"/>
            </p:custDataLst>
          </p:nvPr>
        </p:nvSpPr>
        <p:spPr/>
        <p:txBody>
          <a:bodyPr/>
          <a:lstStyle/>
          <a:p>
            <a:fld id="{D75CFEF7-0207-45CF-AA06-C9A1B1914470}" type="slidenum">
              <a:rPr lang="da-DK" smtClean="0"/>
              <a:pPr/>
              <a:t>‹nr.›</a:t>
            </a:fld>
            <a:endParaRPr lang="da-DK"/>
          </a:p>
        </p:txBody>
      </p:sp>
      <p:sp>
        <p:nvSpPr>
          <p:cNvPr id="6" name="Pladsholder til tekst 27">
            <a:extLst>
              <a:ext uri="{FF2B5EF4-FFF2-40B4-BE49-F238E27FC236}">
                <a16:creationId xmlns:a16="http://schemas.microsoft.com/office/drawing/2014/main" id="{24AE02BD-6AA5-E6B2-C3D8-9CEA4E1827E8}"/>
              </a:ext>
            </a:extLst>
          </p:cNvPr>
          <p:cNvSpPr>
            <a:spLocks noGrp="1"/>
          </p:cNvSpPr>
          <p:nvPr>
            <p:ph type="body" sz="quarter" idx="37" hasCustomPrompt="1"/>
            <p:custDataLst>
              <p:tags r:id="rId6"/>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a:t>Fodnote</a:t>
            </a:r>
          </a:p>
        </p:txBody>
      </p:sp>
    </p:spTree>
    <p:extLst>
      <p:ext uri="{BB962C8B-B14F-4D97-AF65-F5344CB8AC3E}">
        <p14:creationId xmlns:p14="http://schemas.microsoft.com/office/powerpoint/2010/main" val="4246544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rug ikke masterslides der ligger efter dette.">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5B1696-C963-4C27-81BB-FA15C467B0FD}"/>
              </a:ext>
            </a:extLst>
          </p:cNvPr>
          <p:cNvSpPr txBox="1"/>
          <p:nvPr>
            <p:custDataLst>
              <p:tags r:id="rId1"/>
            </p:custDataLst>
          </p:nvPr>
        </p:nvSpPr>
        <p:spPr>
          <a:xfrm>
            <a:off x="477837" y="1712913"/>
            <a:ext cx="11234737" cy="2431435"/>
          </a:xfrm>
          <a:prstGeom prst="rect">
            <a:avLst/>
          </a:prstGeom>
          <a:ln w="12700">
            <a:miter lim="400000"/>
          </a:ln>
        </p:spPr>
        <p:txBody>
          <a:bodyPr wrap="square" lIns="0" tIns="0" rIns="0" bIns="0" rtlCol="0">
            <a:spAutoFit/>
          </a:bodyPr>
          <a:lstStyle/>
          <a:p>
            <a:pPr algn="ctr"/>
            <a:r>
              <a:rPr lang="da-DK" sz="4800" kern="1200">
                <a:solidFill>
                  <a:schemeClr val="bg1"/>
                </a:solidFill>
                <a:latin typeface="+mj-lt"/>
                <a:ea typeface="Roboto Light" panose="02000000000000000000" pitchFamily="2" charset="0"/>
                <a:cs typeface="+mj-cs"/>
              </a:rPr>
              <a:t>Brug ikke masterlayouts </a:t>
            </a:r>
            <a:br>
              <a:rPr lang="da-DK" sz="4800" kern="1200">
                <a:solidFill>
                  <a:schemeClr val="bg1"/>
                </a:solidFill>
                <a:latin typeface="+mj-lt"/>
                <a:ea typeface="Roboto Light" panose="02000000000000000000" pitchFamily="2" charset="0"/>
                <a:cs typeface="+mj-cs"/>
              </a:rPr>
            </a:br>
            <a:r>
              <a:rPr lang="da-DK" sz="4800" kern="1200">
                <a:solidFill>
                  <a:schemeClr val="bg1"/>
                </a:solidFill>
                <a:latin typeface="+mj-lt"/>
                <a:ea typeface="Roboto Light" panose="02000000000000000000" pitchFamily="2" charset="0"/>
                <a:cs typeface="+mj-cs"/>
              </a:rPr>
              <a:t>der ligger efter dette.</a:t>
            </a:r>
          </a:p>
          <a:p>
            <a:pPr algn="ctr"/>
            <a:endParaRPr lang="da-DK" sz="1100" b="1">
              <a:solidFill>
                <a:schemeClr val="bg1"/>
              </a:solidFill>
            </a:endParaRPr>
          </a:p>
          <a:p>
            <a:pPr algn="ctr">
              <a:spcBef>
                <a:spcPts val="1800"/>
              </a:spcBef>
            </a:pPr>
            <a:r>
              <a:rPr lang="da-DK" sz="1800">
                <a:solidFill>
                  <a:schemeClr val="bg1"/>
                </a:solidFill>
              </a:rPr>
              <a:t>Slides i præsentationen efter denne er fra den præsentation du har kopieret slides fra. </a:t>
            </a:r>
            <a:br>
              <a:rPr lang="da-DK" sz="1800">
                <a:solidFill>
                  <a:schemeClr val="bg1"/>
                </a:solidFill>
              </a:rPr>
            </a:br>
            <a:r>
              <a:rPr lang="da-DK" sz="1800">
                <a:solidFill>
                  <a:srgbClr val="F75019"/>
                </a:solidFill>
              </a:rPr>
              <a:t>Slet layout fra masteren og brug en de eksisterende layouts</a:t>
            </a:r>
          </a:p>
        </p:txBody>
      </p:sp>
    </p:spTree>
    <p:extLst>
      <p:ext uri="{BB962C8B-B14F-4D97-AF65-F5344CB8AC3E}">
        <p14:creationId xmlns:p14="http://schemas.microsoft.com/office/powerpoint/2010/main" val="391146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Kun titel A">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F9B1972-94BB-749D-5A3A-D05CD674ADC0}"/>
              </a:ext>
            </a:extLst>
          </p:cNvPr>
          <p:cNvGraphicFramePr>
            <a:graphicFrameLocks noChangeAspect="1"/>
          </p:cNvGraphicFramePr>
          <p:nvPr userDrawn="1">
            <p:custDataLst>
              <p:tags r:id="rId1"/>
            </p:custDataLst>
            <p:extLst>
              <p:ext uri="{D42A27DB-BD31-4B8C-83A1-F6EECF244321}">
                <p14:modId xmlns:p14="http://schemas.microsoft.com/office/powerpoint/2010/main" val="1416660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4" name="Objekt 3" hidden="1">
                        <a:extLst>
                          <a:ext uri="{FF2B5EF4-FFF2-40B4-BE49-F238E27FC236}">
                            <a16:creationId xmlns:a16="http://schemas.microsoft.com/office/drawing/2014/main" id="{6F9B1972-94BB-749D-5A3A-D05CD674AD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marL="403200" rtl="0">
              <a:lnSpc>
                <a:spcPct val="100000"/>
              </a:lnSpc>
              <a:defRPr/>
            </a:lvl1pPr>
          </a:lstStyle>
          <a:p>
            <a:r>
              <a:rPr lang="da-DK" noProof="0"/>
              <a:t>Klik for at tilføje titel</a:t>
            </a:r>
          </a:p>
        </p:txBody>
      </p:sp>
      <p:sp>
        <p:nvSpPr>
          <p:cNvPr id="10" name="Pladsholder til slidenummer 9">
            <a:extLst>
              <a:ext uri="{FF2B5EF4-FFF2-40B4-BE49-F238E27FC236}">
                <a16:creationId xmlns:a16="http://schemas.microsoft.com/office/drawing/2014/main" id="{F76E579B-64C5-4981-9E64-BE1BCD46B9BF}"/>
              </a:ext>
            </a:extLst>
          </p:cNvPr>
          <p:cNvSpPr>
            <a:spLocks noGrp="1"/>
          </p:cNvSpPr>
          <p:nvPr>
            <p:ph type="sldNum" sz="quarter" idx="11"/>
          </p:nvPr>
        </p:nvSpPr>
        <p:spPr/>
        <p:txBody>
          <a:bodyPr/>
          <a:lstStyle>
            <a:lvl1pPr rtl="0">
              <a:defRPr/>
            </a:lvl1pPr>
          </a:lstStyle>
          <a:p>
            <a:r>
              <a:rPr lang="da-DK"/>
              <a:t>AP Pension | </a:t>
            </a:r>
            <a:fld id="{24C8C45C-947F-4981-8B3F-4F32E973C901}" type="slidenum">
              <a:rPr lang="da-DK" smtClean="0"/>
              <a:pPr/>
              <a:t>‹nr.›</a:t>
            </a:fld>
            <a:endParaRPr lang="da-DK"/>
          </a:p>
        </p:txBody>
      </p:sp>
    </p:spTree>
    <p:extLst>
      <p:ext uri="{BB962C8B-B14F-4D97-AF65-F5344CB8AC3E}">
        <p14:creationId xmlns:p14="http://schemas.microsoft.com/office/powerpoint/2010/main" val="81032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orside Mørk">
    <p:bg>
      <p:bgPr>
        <a:solidFill>
          <a:schemeClr val="tx1"/>
        </a:soli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860D49B1-889E-9EA1-037D-6428D7206D01}"/>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5540374" y="5818919"/>
            <a:ext cx="1109663" cy="559655"/>
          </a:xfrm>
          <a:prstGeom prst="rect">
            <a:avLst/>
          </a:prstGeom>
        </p:spPr>
      </p:pic>
      <p:sp>
        <p:nvSpPr>
          <p:cNvPr id="2" name="Title 1">
            <a:extLst>
              <a:ext uri="{FF2B5EF4-FFF2-40B4-BE49-F238E27FC236}">
                <a16:creationId xmlns:a16="http://schemas.microsoft.com/office/drawing/2014/main" id="{51E47641-072E-9082-069F-F90CBF1236B1}"/>
              </a:ext>
            </a:extLst>
          </p:cNvPr>
          <p:cNvSpPr>
            <a:spLocks noGrp="1"/>
          </p:cNvSpPr>
          <p:nvPr>
            <p:ph type="ctrTitle" hasCustomPrompt="1"/>
            <p:custDataLst>
              <p:tags r:id="rId2"/>
            </p:custDataLst>
          </p:nvPr>
        </p:nvSpPr>
        <p:spPr>
          <a:xfrm>
            <a:off x="477838" y="477838"/>
            <a:ext cx="11234736" cy="3019425"/>
          </a:xfrm>
        </p:spPr>
        <p:txBody>
          <a:bodyPr bIns="108000" anchor="b"/>
          <a:lstStyle>
            <a:lvl1pPr algn="ctr">
              <a:defRPr sz="5400">
                <a:solidFill>
                  <a:schemeClr val="bg1"/>
                </a:solidFill>
                <a:latin typeface="+mj-lt"/>
                <a:ea typeface="Roboto Light" panose="02000000000000000000" pitchFamily="2" charset="0"/>
              </a:defRPr>
            </a:lvl1pPr>
          </a:lstStyle>
          <a:p>
            <a:r>
              <a:rPr lang="da-DK" noProof="0"/>
              <a:t>Klik for at tilføje overskrift</a:t>
            </a:r>
            <a:endParaRPr lang="da-DK"/>
          </a:p>
        </p:txBody>
      </p:sp>
      <p:sp>
        <p:nvSpPr>
          <p:cNvPr id="3" name="Subtitle 2">
            <a:extLst>
              <a:ext uri="{FF2B5EF4-FFF2-40B4-BE49-F238E27FC236}">
                <a16:creationId xmlns:a16="http://schemas.microsoft.com/office/drawing/2014/main" id="{F1D83F04-B3D1-619B-03DF-4B8521CE698E}"/>
              </a:ext>
            </a:extLst>
          </p:cNvPr>
          <p:cNvSpPr>
            <a:spLocks noGrp="1"/>
          </p:cNvSpPr>
          <p:nvPr>
            <p:ph type="subTitle" idx="1"/>
            <p:custDataLst>
              <p:tags r:id="rId3"/>
            </p:custDataLst>
          </p:nvPr>
        </p:nvSpPr>
        <p:spPr>
          <a:xfrm>
            <a:off x="477838" y="3632200"/>
            <a:ext cx="11234736" cy="1511301"/>
          </a:xfrm>
          <a:prstGeom prst="rect">
            <a:avLst/>
          </a:prstGeom>
        </p:spPr>
        <p:txBody>
          <a:bodyPr tIns="57600"/>
          <a:lstStyle>
            <a:lvl1pPr marL="0" indent="0" algn="ctr">
              <a:spcBef>
                <a:spcPts val="0"/>
              </a:spcBef>
              <a:buNone/>
              <a:defRPr sz="1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Tree>
    <p:extLst>
      <p:ext uri="{BB962C8B-B14F-4D97-AF65-F5344CB8AC3E}">
        <p14:creationId xmlns:p14="http://schemas.microsoft.com/office/powerpoint/2010/main" val="6659892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27" b="0" i="0">
                <a:solidFill>
                  <a:srgbClr val="FF4D1D"/>
                </a:solidFill>
                <a:latin typeface="Roboto Lt"/>
                <a:cs typeface="Roboto Lt"/>
              </a:defRPr>
            </a:lvl1pPr>
          </a:lstStyle>
          <a:p>
            <a:endParaRPr/>
          </a:p>
        </p:txBody>
      </p:sp>
      <p:sp>
        <p:nvSpPr>
          <p:cNvPr id="3" name="Holder 3"/>
          <p:cNvSpPr>
            <a:spLocks noGrp="1"/>
          </p:cNvSpPr>
          <p:nvPr>
            <p:ph sz="half" idx="2"/>
          </p:nvPr>
        </p:nvSpPr>
        <p:spPr>
          <a:xfrm>
            <a:off x="609907" y="1577340"/>
            <a:ext cx="5306193"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044" y="1577340"/>
            <a:ext cx="5306193"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9570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C0D00-8E61-2673-B2E6-ADCA2369624D}"/>
              </a:ext>
            </a:extLst>
          </p:cNvPr>
          <p:cNvSpPr>
            <a:spLocks noGrp="1"/>
          </p:cNvSpPr>
          <p:nvPr>
            <p:ph type="title"/>
          </p:nvPr>
        </p:nvSpPr>
        <p:spPr/>
        <p:txBody>
          <a:bodyPr/>
          <a:lstStyle/>
          <a:p>
            <a:r>
              <a:rPr lang="en-US"/>
              <a:t>Click to edit Master title style</a:t>
            </a:r>
            <a:endParaRPr lang="da-DK"/>
          </a:p>
        </p:txBody>
      </p:sp>
      <p:sp>
        <p:nvSpPr>
          <p:cNvPr id="3" name="Pladsholder til dato 2">
            <a:extLst>
              <a:ext uri="{FF2B5EF4-FFF2-40B4-BE49-F238E27FC236}">
                <a16:creationId xmlns:a16="http://schemas.microsoft.com/office/drawing/2014/main" id="{E90F6280-F137-601B-40EA-79B02CD32EAD}"/>
              </a:ext>
            </a:extLst>
          </p:cNvPr>
          <p:cNvSpPr>
            <a:spLocks noGrp="1"/>
          </p:cNvSpPr>
          <p:nvPr>
            <p:ph type="dt" sz="half" idx="10"/>
            <p:custDataLst>
              <p:tags r:id="rId1"/>
            </p:custDataLst>
          </p:nvPr>
        </p:nvSpPr>
        <p:spPr/>
        <p:txBody>
          <a:bodyPr/>
          <a:lstStyle/>
          <a:p>
            <a:fld id="{318586DB-31C5-4473-85F8-6A27BB520679}" type="datetime2">
              <a:rPr lang="da-DK" smtClean="0"/>
              <a:t>26. august 2024</a:t>
            </a:fld>
            <a:endParaRPr lang="da-DK"/>
          </a:p>
        </p:txBody>
      </p:sp>
      <p:sp>
        <p:nvSpPr>
          <p:cNvPr id="5" name="Pladsholder til slidenummer 4">
            <a:extLst>
              <a:ext uri="{FF2B5EF4-FFF2-40B4-BE49-F238E27FC236}">
                <a16:creationId xmlns:a16="http://schemas.microsoft.com/office/drawing/2014/main" id="{B014D079-E1C9-131F-11A6-BA7623158327}"/>
              </a:ext>
            </a:extLst>
          </p:cNvPr>
          <p:cNvSpPr>
            <a:spLocks noGrp="1"/>
          </p:cNvSpPr>
          <p:nvPr>
            <p:ph type="sldNum" sz="quarter" idx="12"/>
            <p:custDataLst>
              <p:tags r:id="rId2"/>
            </p:custDataLst>
          </p:nvPr>
        </p:nvSpPr>
        <p:spPr/>
        <p:txBody>
          <a:bodyPr/>
          <a:lstStyle/>
          <a:p>
            <a:fld id="{D75CFEF7-0207-45CF-AA06-C9A1B1914470}" type="slidenum">
              <a:rPr lang="da-DK" smtClean="0"/>
              <a:pPr/>
              <a:t>‹nr.›</a:t>
            </a:fld>
            <a:endParaRPr lang="da-DK"/>
          </a:p>
        </p:txBody>
      </p:sp>
      <p:sp>
        <p:nvSpPr>
          <p:cNvPr id="6" name="Pladsholder til tekst 7">
            <a:extLst>
              <a:ext uri="{FF2B5EF4-FFF2-40B4-BE49-F238E27FC236}">
                <a16:creationId xmlns:a16="http://schemas.microsoft.com/office/drawing/2014/main" id="{26FADC26-C3E5-B41A-337F-873CB92BA606}"/>
              </a:ext>
            </a:extLst>
          </p:cNvPr>
          <p:cNvSpPr>
            <a:spLocks noGrp="1"/>
          </p:cNvSpPr>
          <p:nvPr>
            <p:ph type="body" sz="quarter" idx="13" hasCustomPrompt="1"/>
            <p:custDataLst>
              <p:tags r:id="rId3"/>
            </p:custDataLst>
          </p:nvPr>
        </p:nvSpPr>
        <p:spPr>
          <a:xfrm>
            <a:off x="887465" y="1712913"/>
            <a:ext cx="549223"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a:t>#</a:t>
            </a:r>
          </a:p>
        </p:txBody>
      </p:sp>
      <p:sp>
        <p:nvSpPr>
          <p:cNvPr id="7" name="Pladsholder til tekst 7">
            <a:extLst>
              <a:ext uri="{FF2B5EF4-FFF2-40B4-BE49-F238E27FC236}">
                <a16:creationId xmlns:a16="http://schemas.microsoft.com/office/drawing/2014/main" id="{FB2F849F-41BF-D5BF-3AAA-A519EB2DBBC1}"/>
              </a:ext>
            </a:extLst>
          </p:cNvPr>
          <p:cNvSpPr>
            <a:spLocks noGrp="1"/>
          </p:cNvSpPr>
          <p:nvPr>
            <p:ph type="body" sz="quarter" idx="14" hasCustomPrompt="1"/>
            <p:custDataLst>
              <p:tags r:id="rId4"/>
            </p:custDataLst>
          </p:nvPr>
        </p:nvSpPr>
        <p:spPr>
          <a:xfrm>
            <a:off x="1574800" y="1712913"/>
            <a:ext cx="4243999" cy="411161"/>
          </a:xfrm>
          <a:prstGeom prst="rect">
            <a:avLst/>
          </a:prstGeom>
          <a:noFill/>
        </p:spPr>
        <p:txBody>
          <a:bodyPr lIns="0" tIns="18000" anchor="ctr"/>
          <a:lstStyle>
            <a:lvl1pPr marL="0" indent="0" algn="l">
              <a:buNone/>
              <a:defRPr b="0">
                <a:solidFill>
                  <a:schemeClr val="tx1"/>
                </a:solidFill>
              </a:defRPr>
            </a:lvl1pPr>
          </a:lstStyle>
          <a:p>
            <a:pPr lvl="0"/>
            <a:r>
              <a:rPr lang="da-DK"/>
              <a:t>Titel</a:t>
            </a:r>
          </a:p>
        </p:txBody>
      </p:sp>
      <p:sp>
        <p:nvSpPr>
          <p:cNvPr id="8" name="Pladsholder til tekst 7">
            <a:extLst>
              <a:ext uri="{FF2B5EF4-FFF2-40B4-BE49-F238E27FC236}">
                <a16:creationId xmlns:a16="http://schemas.microsoft.com/office/drawing/2014/main" id="{0EEE994F-A149-ED82-A537-A488E6454646}"/>
              </a:ext>
            </a:extLst>
          </p:cNvPr>
          <p:cNvSpPr>
            <a:spLocks noGrp="1"/>
          </p:cNvSpPr>
          <p:nvPr>
            <p:ph type="body" sz="quarter" idx="15" hasCustomPrompt="1"/>
            <p:custDataLst>
              <p:tags r:id="rId5"/>
            </p:custDataLst>
          </p:nvPr>
        </p:nvSpPr>
        <p:spPr>
          <a:xfrm>
            <a:off x="889001" y="2399110"/>
            <a:ext cx="547687"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a:t>#</a:t>
            </a:r>
          </a:p>
        </p:txBody>
      </p:sp>
      <p:sp>
        <p:nvSpPr>
          <p:cNvPr id="9" name="Pladsholder til tekst 7">
            <a:extLst>
              <a:ext uri="{FF2B5EF4-FFF2-40B4-BE49-F238E27FC236}">
                <a16:creationId xmlns:a16="http://schemas.microsoft.com/office/drawing/2014/main" id="{82D2E0CA-0E34-A0E7-47B7-D064C089AE64}"/>
              </a:ext>
            </a:extLst>
          </p:cNvPr>
          <p:cNvSpPr>
            <a:spLocks noGrp="1"/>
          </p:cNvSpPr>
          <p:nvPr>
            <p:ph type="body" sz="quarter" idx="16" hasCustomPrompt="1"/>
            <p:custDataLst>
              <p:tags r:id="rId6"/>
            </p:custDataLst>
          </p:nvPr>
        </p:nvSpPr>
        <p:spPr>
          <a:xfrm>
            <a:off x="1579512" y="2399110"/>
            <a:ext cx="4241852" cy="411162"/>
          </a:xfrm>
          <a:prstGeom prst="rect">
            <a:avLst/>
          </a:prstGeom>
          <a:noFill/>
        </p:spPr>
        <p:txBody>
          <a:bodyPr lIns="0" tIns="18000" anchor="ctr"/>
          <a:lstStyle>
            <a:lvl1pPr marL="0" indent="0" algn="l">
              <a:buNone/>
              <a:defRPr b="0">
                <a:solidFill>
                  <a:schemeClr val="tx1"/>
                </a:solidFill>
              </a:defRPr>
            </a:lvl1pPr>
          </a:lstStyle>
          <a:p>
            <a:pPr lvl="0"/>
            <a:r>
              <a:rPr lang="da-DK"/>
              <a:t>Titel</a:t>
            </a:r>
          </a:p>
        </p:txBody>
      </p:sp>
      <p:sp>
        <p:nvSpPr>
          <p:cNvPr id="10" name="Pladsholder til tekst 7">
            <a:extLst>
              <a:ext uri="{FF2B5EF4-FFF2-40B4-BE49-F238E27FC236}">
                <a16:creationId xmlns:a16="http://schemas.microsoft.com/office/drawing/2014/main" id="{38C5725C-1015-8016-DA16-CFE59D700AD3}"/>
              </a:ext>
            </a:extLst>
          </p:cNvPr>
          <p:cNvSpPr>
            <a:spLocks noGrp="1"/>
          </p:cNvSpPr>
          <p:nvPr>
            <p:ph type="body" sz="quarter" idx="17" hasCustomPrompt="1"/>
            <p:custDataLst>
              <p:tags r:id="rId7"/>
            </p:custDataLst>
          </p:nvPr>
        </p:nvSpPr>
        <p:spPr>
          <a:xfrm>
            <a:off x="889001" y="3085306"/>
            <a:ext cx="547687"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a:t>#</a:t>
            </a:r>
          </a:p>
        </p:txBody>
      </p:sp>
      <p:sp>
        <p:nvSpPr>
          <p:cNvPr id="11" name="Pladsholder til tekst 7">
            <a:extLst>
              <a:ext uri="{FF2B5EF4-FFF2-40B4-BE49-F238E27FC236}">
                <a16:creationId xmlns:a16="http://schemas.microsoft.com/office/drawing/2014/main" id="{83AB3A3E-4E4B-71BC-0D13-9C183DC43F5F}"/>
              </a:ext>
            </a:extLst>
          </p:cNvPr>
          <p:cNvSpPr>
            <a:spLocks noGrp="1"/>
          </p:cNvSpPr>
          <p:nvPr>
            <p:ph type="body" sz="quarter" idx="18" hasCustomPrompt="1"/>
            <p:custDataLst>
              <p:tags r:id="rId8"/>
            </p:custDataLst>
          </p:nvPr>
        </p:nvSpPr>
        <p:spPr>
          <a:xfrm>
            <a:off x="1579512" y="3085306"/>
            <a:ext cx="4241852" cy="411162"/>
          </a:xfrm>
          <a:prstGeom prst="rect">
            <a:avLst/>
          </a:prstGeom>
          <a:noFill/>
        </p:spPr>
        <p:txBody>
          <a:bodyPr lIns="0" tIns="18000" anchor="ctr"/>
          <a:lstStyle>
            <a:lvl1pPr marL="0" indent="0" algn="l">
              <a:buNone/>
              <a:defRPr b="0">
                <a:solidFill>
                  <a:schemeClr val="tx1"/>
                </a:solidFill>
              </a:defRPr>
            </a:lvl1pPr>
          </a:lstStyle>
          <a:p>
            <a:pPr lvl="0"/>
            <a:r>
              <a:rPr lang="da-DK"/>
              <a:t>Titel</a:t>
            </a:r>
          </a:p>
        </p:txBody>
      </p:sp>
      <p:sp>
        <p:nvSpPr>
          <p:cNvPr id="12" name="Pladsholder til tekst 7">
            <a:extLst>
              <a:ext uri="{FF2B5EF4-FFF2-40B4-BE49-F238E27FC236}">
                <a16:creationId xmlns:a16="http://schemas.microsoft.com/office/drawing/2014/main" id="{163FB556-D1B4-883D-E65A-829712FA4090}"/>
              </a:ext>
            </a:extLst>
          </p:cNvPr>
          <p:cNvSpPr>
            <a:spLocks noGrp="1"/>
          </p:cNvSpPr>
          <p:nvPr>
            <p:ph type="body" sz="quarter" idx="19" hasCustomPrompt="1"/>
            <p:custDataLst>
              <p:tags r:id="rId9"/>
            </p:custDataLst>
          </p:nvPr>
        </p:nvSpPr>
        <p:spPr>
          <a:xfrm>
            <a:off x="889001" y="3771502"/>
            <a:ext cx="547687"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a:t>#</a:t>
            </a:r>
          </a:p>
        </p:txBody>
      </p:sp>
      <p:sp>
        <p:nvSpPr>
          <p:cNvPr id="13" name="Pladsholder til tekst 7">
            <a:extLst>
              <a:ext uri="{FF2B5EF4-FFF2-40B4-BE49-F238E27FC236}">
                <a16:creationId xmlns:a16="http://schemas.microsoft.com/office/drawing/2014/main" id="{ED2023E2-7B20-FC06-FAE7-BBF1345F054F}"/>
              </a:ext>
            </a:extLst>
          </p:cNvPr>
          <p:cNvSpPr>
            <a:spLocks noGrp="1"/>
          </p:cNvSpPr>
          <p:nvPr>
            <p:ph type="body" sz="quarter" idx="20" hasCustomPrompt="1"/>
            <p:custDataLst>
              <p:tags r:id="rId10"/>
            </p:custDataLst>
          </p:nvPr>
        </p:nvSpPr>
        <p:spPr>
          <a:xfrm>
            <a:off x="1579512" y="3771502"/>
            <a:ext cx="4241852" cy="411162"/>
          </a:xfrm>
          <a:prstGeom prst="rect">
            <a:avLst/>
          </a:prstGeom>
          <a:noFill/>
        </p:spPr>
        <p:txBody>
          <a:bodyPr lIns="0" tIns="18000" anchor="ctr"/>
          <a:lstStyle>
            <a:lvl1pPr marL="0" indent="0" algn="l">
              <a:buNone/>
              <a:defRPr b="0">
                <a:solidFill>
                  <a:schemeClr val="tx1"/>
                </a:solidFill>
              </a:defRPr>
            </a:lvl1pPr>
          </a:lstStyle>
          <a:p>
            <a:pPr lvl="0"/>
            <a:r>
              <a:rPr lang="da-DK"/>
              <a:t>Titel</a:t>
            </a:r>
          </a:p>
        </p:txBody>
      </p:sp>
      <p:sp>
        <p:nvSpPr>
          <p:cNvPr id="14" name="Pladsholder til tekst 7">
            <a:extLst>
              <a:ext uri="{FF2B5EF4-FFF2-40B4-BE49-F238E27FC236}">
                <a16:creationId xmlns:a16="http://schemas.microsoft.com/office/drawing/2014/main" id="{76249D5E-3C35-5499-422B-0800F6B93BBD}"/>
              </a:ext>
            </a:extLst>
          </p:cNvPr>
          <p:cNvSpPr>
            <a:spLocks noGrp="1"/>
          </p:cNvSpPr>
          <p:nvPr>
            <p:ph type="body" sz="quarter" idx="21" hasCustomPrompt="1"/>
            <p:custDataLst>
              <p:tags r:id="rId11"/>
            </p:custDataLst>
          </p:nvPr>
        </p:nvSpPr>
        <p:spPr>
          <a:xfrm>
            <a:off x="889001" y="4457700"/>
            <a:ext cx="547687"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a:t>#</a:t>
            </a:r>
          </a:p>
        </p:txBody>
      </p:sp>
      <p:sp>
        <p:nvSpPr>
          <p:cNvPr id="15" name="Pladsholder til tekst 7">
            <a:extLst>
              <a:ext uri="{FF2B5EF4-FFF2-40B4-BE49-F238E27FC236}">
                <a16:creationId xmlns:a16="http://schemas.microsoft.com/office/drawing/2014/main" id="{D54A26A7-514E-E4CC-1709-FE8BF17E67E7}"/>
              </a:ext>
            </a:extLst>
          </p:cNvPr>
          <p:cNvSpPr>
            <a:spLocks noGrp="1"/>
          </p:cNvSpPr>
          <p:nvPr>
            <p:ph type="body" sz="quarter" idx="22" hasCustomPrompt="1"/>
            <p:custDataLst>
              <p:tags r:id="rId12"/>
            </p:custDataLst>
          </p:nvPr>
        </p:nvSpPr>
        <p:spPr>
          <a:xfrm>
            <a:off x="1579512" y="4457700"/>
            <a:ext cx="4239288" cy="411162"/>
          </a:xfrm>
          <a:prstGeom prst="rect">
            <a:avLst/>
          </a:prstGeom>
          <a:noFill/>
        </p:spPr>
        <p:txBody>
          <a:bodyPr lIns="0" tIns="18000" anchor="ctr"/>
          <a:lstStyle>
            <a:lvl1pPr marL="0" indent="0" algn="l">
              <a:buNone/>
              <a:defRPr b="0">
                <a:solidFill>
                  <a:schemeClr val="tx1"/>
                </a:solidFill>
              </a:defRPr>
            </a:lvl1pPr>
          </a:lstStyle>
          <a:p>
            <a:pPr lvl="0"/>
            <a:r>
              <a:rPr lang="da-DK"/>
              <a:t>Titel</a:t>
            </a:r>
          </a:p>
        </p:txBody>
      </p:sp>
      <p:sp>
        <p:nvSpPr>
          <p:cNvPr id="16" name="Pladsholder til tekst 7">
            <a:extLst>
              <a:ext uri="{FF2B5EF4-FFF2-40B4-BE49-F238E27FC236}">
                <a16:creationId xmlns:a16="http://schemas.microsoft.com/office/drawing/2014/main" id="{BF79327C-77D5-2870-8EED-53B8C9CF589D}"/>
              </a:ext>
            </a:extLst>
          </p:cNvPr>
          <p:cNvSpPr>
            <a:spLocks noGrp="1"/>
          </p:cNvSpPr>
          <p:nvPr>
            <p:ph type="body" sz="quarter" idx="27" hasCustomPrompt="1"/>
            <p:custDataLst>
              <p:tags r:id="rId13"/>
            </p:custDataLst>
          </p:nvPr>
        </p:nvSpPr>
        <p:spPr>
          <a:xfrm>
            <a:off x="6370130" y="1712913"/>
            <a:ext cx="546659"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a:t>#</a:t>
            </a:r>
          </a:p>
        </p:txBody>
      </p:sp>
      <p:sp>
        <p:nvSpPr>
          <p:cNvPr id="17" name="Pladsholder til tekst 7">
            <a:extLst>
              <a:ext uri="{FF2B5EF4-FFF2-40B4-BE49-F238E27FC236}">
                <a16:creationId xmlns:a16="http://schemas.microsoft.com/office/drawing/2014/main" id="{2B5CD226-7BEE-1143-CE91-8D71B6A78A7E}"/>
              </a:ext>
            </a:extLst>
          </p:cNvPr>
          <p:cNvSpPr>
            <a:spLocks noGrp="1"/>
          </p:cNvSpPr>
          <p:nvPr>
            <p:ph type="body" sz="quarter" idx="28" hasCustomPrompt="1"/>
            <p:custDataLst>
              <p:tags r:id="rId14"/>
            </p:custDataLst>
          </p:nvPr>
        </p:nvSpPr>
        <p:spPr>
          <a:xfrm>
            <a:off x="7053314" y="1712913"/>
            <a:ext cx="4246841" cy="411162"/>
          </a:xfrm>
          <a:prstGeom prst="rect">
            <a:avLst/>
          </a:prstGeom>
          <a:noFill/>
        </p:spPr>
        <p:txBody>
          <a:bodyPr lIns="0" tIns="18000" anchor="ctr"/>
          <a:lstStyle>
            <a:lvl1pPr marL="0" indent="0" algn="l">
              <a:buNone/>
              <a:defRPr b="0">
                <a:solidFill>
                  <a:schemeClr val="tx1"/>
                </a:solidFill>
              </a:defRPr>
            </a:lvl1pPr>
          </a:lstStyle>
          <a:p>
            <a:pPr lvl="0"/>
            <a:r>
              <a:rPr lang="da-DK"/>
              <a:t>Titel</a:t>
            </a:r>
          </a:p>
        </p:txBody>
      </p:sp>
      <p:sp>
        <p:nvSpPr>
          <p:cNvPr id="18" name="Pladsholder til tekst 7">
            <a:extLst>
              <a:ext uri="{FF2B5EF4-FFF2-40B4-BE49-F238E27FC236}">
                <a16:creationId xmlns:a16="http://schemas.microsoft.com/office/drawing/2014/main" id="{E807A45A-8116-D1B1-8C45-BEE87BEC26C4}"/>
              </a:ext>
            </a:extLst>
          </p:cNvPr>
          <p:cNvSpPr>
            <a:spLocks noGrp="1"/>
          </p:cNvSpPr>
          <p:nvPr>
            <p:ph type="body" sz="quarter" idx="29" hasCustomPrompt="1"/>
            <p:custDataLst>
              <p:tags r:id="rId15"/>
            </p:custDataLst>
          </p:nvPr>
        </p:nvSpPr>
        <p:spPr>
          <a:xfrm>
            <a:off x="6371666" y="2399110"/>
            <a:ext cx="546659"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a:t>#</a:t>
            </a:r>
          </a:p>
        </p:txBody>
      </p:sp>
      <p:sp>
        <p:nvSpPr>
          <p:cNvPr id="19" name="Pladsholder til tekst 7">
            <a:extLst>
              <a:ext uri="{FF2B5EF4-FFF2-40B4-BE49-F238E27FC236}">
                <a16:creationId xmlns:a16="http://schemas.microsoft.com/office/drawing/2014/main" id="{70BBC8AA-C170-3E30-BDDE-33A8AD640E96}"/>
              </a:ext>
            </a:extLst>
          </p:cNvPr>
          <p:cNvSpPr>
            <a:spLocks noGrp="1"/>
          </p:cNvSpPr>
          <p:nvPr>
            <p:ph type="body" sz="quarter" idx="30" hasCustomPrompt="1"/>
            <p:custDataLst>
              <p:tags r:id="rId16"/>
            </p:custDataLst>
          </p:nvPr>
        </p:nvSpPr>
        <p:spPr>
          <a:xfrm>
            <a:off x="7051676" y="2399110"/>
            <a:ext cx="4246841" cy="411162"/>
          </a:xfrm>
          <a:prstGeom prst="rect">
            <a:avLst/>
          </a:prstGeom>
          <a:noFill/>
        </p:spPr>
        <p:txBody>
          <a:bodyPr lIns="0" tIns="18000" anchor="ctr"/>
          <a:lstStyle>
            <a:lvl1pPr marL="0" indent="0" algn="l">
              <a:buNone/>
              <a:defRPr b="0">
                <a:solidFill>
                  <a:schemeClr val="tx1"/>
                </a:solidFill>
              </a:defRPr>
            </a:lvl1pPr>
          </a:lstStyle>
          <a:p>
            <a:pPr lvl="0"/>
            <a:r>
              <a:rPr lang="da-DK"/>
              <a:t>Titel</a:t>
            </a:r>
          </a:p>
        </p:txBody>
      </p:sp>
      <p:sp>
        <p:nvSpPr>
          <p:cNvPr id="20" name="Pladsholder til tekst 7">
            <a:extLst>
              <a:ext uri="{FF2B5EF4-FFF2-40B4-BE49-F238E27FC236}">
                <a16:creationId xmlns:a16="http://schemas.microsoft.com/office/drawing/2014/main" id="{9F39559E-9881-C57D-7419-B4600E8FC8B4}"/>
              </a:ext>
            </a:extLst>
          </p:cNvPr>
          <p:cNvSpPr>
            <a:spLocks noGrp="1"/>
          </p:cNvSpPr>
          <p:nvPr>
            <p:ph type="body" sz="quarter" idx="31" hasCustomPrompt="1"/>
            <p:custDataLst>
              <p:tags r:id="rId17"/>
            </p:custDataLst>
          </p:nvPr>
        </p:nvSpPr>
        <p:spPr>
          <a:xfrm>
            <a:off x="6371666" y="3085306"/>
            <a:ext cx="546659"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a:t>#</a:t>
            </a:r>
          </a:p>
        </p:txBody>
      </p:sp>
      <p:sp>
        <p:nvSpPr>
          <p:cNvPr id="21" name="Pladsholder til tekst 7">
            <a:extLst>
              <a:ext uri="{FF2B5EF4-FFF2-40B4-BE49-F238E27FC236}">
                <a16:creationId xmlns:a16="http://schemas.microsoft.com/office/drawing/2014/main" id="{32C152CF-D70A-B42E-D315-07381544A2F1}"/>
              </a:ext>
            </a:extLst>
          </p:cNvPr>
          <p:cNvSpPr>
            <a:spLocks noGrp="1"/>
          </p:cNvSpPr>
          <p:nvPr>
            <p:ph type="body" sz="quarter" idx="32" hasCustomPrompt="1"/>
            <p:custDataLst>
              <p:tags r:id="rId18"/>
            </p:custDataLst>
          </p:nvPr>
        </p:nvSpPr>
        <p:spPr>
          <a:xfrm>
            <a:off x="7051675" y="3085306"/>
            <a:ext cx="4249737" cy="411162"/>
          </a:xfrm>
          <a:prstGeom prst="rect">
            <a:avLst/>
          </a:prstGeom>
          <a:noFill/>
        </p:spPr>
        <p:txBody>
          <a:bodyPr lIns="0" tIns="18000" anchor="ctr"/>
          <a:lstStyle>
            <a:lvl1pPr marL="0" indent="0" algn="l">
              <a:buNone/>
              <a:defRPr b="0">
                <a:solidFill>
                  <a:schemeClr val="tx1"/>
                </a:solidFill>
              </a:defRPr>
            </a:lvl1pPr>
          </a:lstStyle>
          <a:p>
            <a:pPr lvl="0"/>
            <a:r>
              <a:rPr lang="da-DK"/>
              <a:t>Titel</a:t>
            </a:r>
          </a:p>
        </p:txBody>
      </p:sp>
      <p:sp>
        <p:nvSpPr>
          <p:cNvPr id="22" name="Pladsholder til tekst 7">
            <a:extLst>
              <a:ext uri="{FF2B5EF4-FFF2-40B4-BE49-F238E27FC236}">
                <a16:creationId xmlns:a16="http://schemas.microsoft.com/office/drawing/2014/main" id="{5D75B27F-FF84-955B-C288-B58C396A7989}"/>
              </a:ext>
            </a:extLst>
          </p:cNvPr>
          <p:cNvSpPr>
            <a:spLocks noGrp="1"/>
          </p:cNvSpPr>
          <p:nvPr>
            <p:ph type="body" sz="quarter" idx="33" hasCustomPrompt="1"/>
            <p:custDataLst>
              <p:tags r:id="rId19"/>
            </p:custDataLst>
          </p:nvPr>
        </p:nvSpPr>
        <p:spPr>
          <a:xfrm>
            <a:off x="6371666" y="3771502"/>
            <a:ext cx="546659"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a:t>#</a:t>
            </a:r>
          </a:p>
        </p:txBody>
      </p:sp>
      <p:sp>
        <p:nvSpPr>
          <p:cNvPr id="23" name="Pladsholder til tekst 7">
            <a:extLst>
              <a:ext uri="{FF2B5EF4-FFF2-40B4-BE49-F238E27FC236}">
                <a16:creationId xmlns:a16="http://schemas.microsoft.com/office/drawing/2014/main" id="{C33EDE88-5729-0339-A8FB-0B6511BCABF2}"/>
              </a:ext>
            </a:extLst>
          </p:cNvPr>
          <p:cNvSpPr>
            <a:spLocks noGrp="1"/>
          </p:cNvSpPr>
          <p:nvPr>
            <p:ph type="body" sz="quarter" idx="34" hasCustomPrompt="1"/>
            <p:custDataLst>
              <p:tags r:id="rId20"/>
            </p:custDataLst>
          </p:nvPr>
        </p:nvSpPr>
        <p:spPr>
          <a:xfrm>
            <a:off x="7051676" y="3771502"/>
            <a:ext cx="4249736" cy="411162"/>
          </a:xfrm>
          <a:prstGeom prst="rect">
            <a:avLst/>
          </a:prstGeom>
          <a:noFill/>
        </p:spPr>
        <p:txBody>
          <a:bodyPr lIns="0" tIns="18000" anchor="ctr"/>
          <a:lstStyle>
            <a:lvl1pPr marL="0" indent="0" algn="l">
              <a:buNone/>
              <a:defRPr b="0">
                <a:solidFill>
                  <a:schemeClr val="tx1"/>
                </a:solidFill>
              </a:defRPr>
            </a:lvl1pPr>
          </a:lstStyle>
          <a:p>
            <a:pPr lvl="0"/>
            <a:r>
              <a:rPr lang="da-DK"/>
              <a:t>Titel</a:t>
            </a:r>
          </a:p>
        </p:txBody>
      </p:sp>
      <p:sp>
        <p:nvSpPr>
          <p:cNvPr id="24" name="Pladsholder til tekst 7">
            <a:extLst>
              <a:ext uri="{FF2B5EF4-FFF2-40B4-BE49-F238E27FC236}">
                <a16:creationId xmlns:a16="http://schemas.microsoft.com/office/drawing/2014/main" id="{23371C3C-0E86-AB96-CBFD-2393A2763392}"/>
              </a:ext>
            </a:extLst>
          </p:cNvPr>
          <p:cNvSpPr>
            <a:spLocks noGrp="1"/>
          </p:cNvSpPr>
          <p:nvPr>
            <p:ph type="body" sz="quarter" idx="35" hasCustomPrompt="1"/>
            <p:custDataLst>
              <p:tags r:id="rId21"/>
            </p:custDataLst>
          </p:nvPr>
        </p:nvSpPr>
        <p:spPr>
          <a:xfrm>
            <a:off x="6371666" y="4457700"/>
            <a:ext cx="546659" cy="411162"/>
          </a:xfrm>
          <a:prstGeom prst="rect">
            <a:avLst/>
          </a:prstGeom>
          <a:noFill/>
        </p:spPr>
        <p:txBody>
          <a:bodyPr tIns="18000" anchor="ctr"/>
          <a:lstStyle>
            <a:lvl1pPr marL="0" indent="0" algn="ctr">
              <a:buNone/>
              <a:defRPr sz="3200" b="0">
                <a:solidFill>
                  <a:srgbClr val="F75019"/>
                </a:solidFill>
                <a:latin typeface="+mj-lt"/>
              </a:defRPr>
            </a:lvl1pPr>
          </a:lstStyle>
          <a:p>
            <a:pPr lvl="0"/>
            <a:r>
              <a:rPr lang="da-DK"/>
              <a:t>#</a:t>
            </a:r>
          </a:p>
        </p:txBody>
      </p:sp>
      <p:sp>
        <p:nvSpPr>
          <p:cNvPr id="25" name="Pladsholder til tekst 7">
            <a:extLst>
              <a:ext uri="{FF2B5EF4-FFF2-40B4-BE49-F238E27FC236}">
                <a16:creationId xmlns:a16="http://schemas.microsoft.com/office/drawing/2014/main" id="{5CCC1143-F319-7B8E-6781-35EA432E8DE0}"/>
              </a:ext>
            </a:extLst>
          </p:cNvPr>
          <p:cNvSpPr>
            <a:spLocks noGrp="1"/>
          </p:cNvSpPr>
          <p:nvPr>
            <p:ph type="body" sz="quarter" idx="36" hasCustomPrompt="1"/>
            <p:custDataLst>
              <p:tags r:id="rId22"/>
            </p:custDataLst>
          </p:nvPr>
        </p:nvSpPr>
        <p:spPr>
          <a:xfrm>
            <a:off x="7051676" y="4457700"/>
            <a:ext cx="4249736" cy="411162"/>
          </a:xfrm>
          <a:prstGeom prst="rect">
            <a:avLst/>
          </a:prstGeom>
          <a:noFill/>
        </p:spPr>
        <p:txBody>
          <a:bodyPr lIns="0" tIns="18000" anchor="ctr"/>
          <a:lstStyle>
            <a:lvl1pPr marL="0" indent="0" algn="l">
              <a:buNone/>
              <a:defRPr b="0">
                <a:solidFill>
                  <a:schemeClr val="tx1"/>
                </a:solidFill>
              </a:defRPr>
            </a:lvl1pPr>
          </a:lstStyle>
          <a:p>
            <a:pPr lvl="0"/>
            <a:r>
              <a:rPr lang="da-DK"/>
              <a:t>Titel</a:t>
            </a:r>
          </a:p>
        </p:txBody>
      </p:sp>
      <p:sp>
        <p:nvSpPr>
          <p:cNvPr id="28" name="Pladsholder til tekst 27">
            <a:extLst>
              <a:ext uri="{FF2B5EF4-FFF2-40B4-BE49-F238E27FC236}">
                <a16:creationId xmlns:a16="http://schemas.microsoft.com/office/drawing/2014/main" id="{42061317-849E-B4BF-6795-D3A34E1ECA31}"/>
              </a:ext>
            </a:extLst>
          </p:cNvPr>
          <p:cNvSpPr>
            <a:spLocks noGrp="1"/>
          </p:cNvSpPr>
          <p:nvPr>
            <p:ph type="body" sz="quarter" idx="37" hasCustomPrompt="1"/>
            <p:custDataLst>
              <p:tags r:id="rId23"/>
            </p:custDataLst>
          </p:nvPr>
        </p:nvSpPr>
        <p:spPr>
          <a:xfrm>
            <a:off x="470310" y="6466125"/>
            <a:ext cx="8361361" cy="158750"/>
          </a:xfrm>
        </p:spPr>
        <p:txBody>
          <a:bodyPr tIns="0" anchor="t"/>
          <a:lstStyle>
            <a:lvl1pPr marL="0" indent="0">
              <a:spcBef>
                <a:spcPts val="60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a:t>Fodnote</a:t>
            </a:r>
          </a:p>
        </p:txBody>
      </p:sp>
    </p:spTree>
    <p:extLst>
      <p:ext uri="{BB962C8B-B14F-4D97-AF65-F5344CB8AC3E}">
        <p14:creationId xmlns:p14="http://schemas.microsoft.com/office/powerpoint/2010/main" val="188933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t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46C6-E625-351C-4262-D16FA2FB90CF}"/>
              </a:ext>
            </a:extLst>
          </p:cNvPr>
          <p:cNvSpPr>
            <a:spLocks noGrp="1"/>
          </p:cNvSpPr>
          <p:nvPr>
            <p:ph type="title" hasCustomPrompt="1"/>
            <p:custDataLst>
              <p:tags r:id="rId1"/>
            </p:custDataLst>
          </p:nvPr>
        </p:nvSpPr>
        <p:spPr/>
        <p:txBody>
          <a:bodyPr/>
          <a:lstStyle/>
          <a:p>
            <a:r>
              <a:rPr lang="da-DK" noProof="0"/>
              <a:t>Klik for at tilføje overskrift</a:t>
            </a:r>
            <a:endParaRPr lang="da-DK"/>
          </a:p>
        </p:txBody>
      </p:sp>
      <p:sp>
        <p:nvSpPr>
          <p:cNvPr id="4" name="Date Placeholder 3">
            <a:extLst>
              <a:ext uri="{FF2B5EF4-FFF2-40B4-BE49-F238E27FC236}">
                <a16:creationId xmlns:a16="http://schemas.microsoft.com/office/drawing/2014/main" id="{8136AC66-965D-13D4-064B-A774B088BF5D}"/>
              </a:ext>
            </a:extLst>
          </p:cNvPr>
          <p:cNvSpPr>
            <a:spLocks noGrp="1"/>
          </p:cNvSpPr>
          <p:nvPr>
            <p:ph type="dt" sz="half" idx="14"/>
            <p:custDataLst>
              <p:tags r:id="rId2"/>
            </p:custDataLst>
          </p:nvPr>
        </p:nvSpPr>
        <p:spPr/>
        <p:txBody>
          <a:bodyPr/>
          <a:lstStyle/>
          <a:p>
            <a:fld id="{A0233297-69BA-4CEF-B7B7-D7305BC35CCE}" type="datetime2">
              <a:rPr lang="da-DK" smtClean="0"/>
              <a:t>26. august 2024</a:t>
            </a:fld>
            <a:endParaRPr lang="da-DK"/>
          </a:p>
        </p:txBody>
      </p:sp>
      <p:sp>
        <p:nvSpPr>
          <p:cNvPr id="10" name="Slide Number Placeholder 9">
            <a:extLst>
              <a:ext uri="{FF2B5EF4-FFF2-40B4-BE49-F238E27FC236}">
                <a16:creationId xmlns:a16="http://schemas.microsoft.com/office/drawing/2014/main" id="{49C0F643-9C7A-F6C6-1F4A-7881C09C773D}"/>
              </a:ext>
            </a:extLst>
          </p:cNvPr>
          <p:cNvSpPr>
            <a:spLocks noGrp="1"/>
          </p:cNvSpPr>
          <p:nvPr>
            <p:ph type="sldNum" sz="quarter" idx="16"/>
            <p:custDataLst>
              <p:tags r:id="rId3"/>
            </p:custDataLst>
          </p:nvPr>
        </p:nvSpPr>
        <p:spPr/>
        <p:txBody>
          <a:bodyPr/>
          <a:lstStyle/>
          <a:p>
            <a:fld id="{D75CFEF7-0207-45CF-AA06-C9A1B1914470}" type="slidenum">
              <a:rPr lang="da-DK" smtClean="0"/>
              <a:pPr/>
              <a:t>‹nr.›</a:t>
            </a:fld>
            <a:endParaRPr lang="da-DK"/>
          </a:p>
        </p:txBody>
      </p:sp>
      <p:sp>
        <p:nvSpPr>
          <p:cNvPr id="5" name="Pladsholder til indhold 4">
            <a:extLst>
              <a:ext uri="{FF2B5EF4-FFF2-40B4-BE49-F238E27FC236}">
                <a16:creationId xmlns:a16="http://schemas.microsoft.com/office/drawing/2014/main" id="{EA6AB1F7-85C7-3D01-E23B-73B472E12725}"/>
              </a:ext>
            </a:extLst>
          </p:cNvPr>
          <p:cNvSpPr>
            <a:spLocks noGrp="1"/>
          </p:cNvSpPr>
          <p:nvPr>
            <p:ph sz="quarter" idx="17"/>
            <p:custDataLst>
              <p:tags r:id="rId4"/>
            </p:custDataLst>
          </p:nvPr>
        </p:nvSpPr>
        <p:spPr>
          <a:xfrm>
            <a:off x="477838" y="1712913"/>
            <a:ext cx="11234737" cy="46656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Pladsholder til tekst 27">
            <a:extLst>
              <a:ext uri="{FF2B5EF4-FFF2-40B4-BE49-F238E27FC236}">
                <a16:creationId xmlns:a16="http://schemas.microsoft.com/office/drawing/2014/main" id="{49B835DF-282F-BBA9-4656-EB7CC7C8FF7C}"/>
              </a:ext>
            </a:extLst>
          </p:cNvPr>
          <p:cNvSpPr>
            <a:spLocks noGrp="1"/>
          </p:cNvSpPr>
          <p:nvPr>
            <p:ph type="body" sz="quarter" idx="37" hasCustomPrompt="1"/>
            <p:custDataLst>
              <p:tags r:id="rId5"/>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a:t>Fodnote</a:t>
            </a:r>
          </a:p>
        </p:txBody>
      </p:sp>
    </p:spTree>
    <p:extLst>
      <p:ext uri="{BB962C8B-B14F-4D97-AF65-F5344CB8AC3E}">
        <p14:creationId xmlns:p14="http://schemas.microsoft.com/office/powerpoint/2010/main" val="414325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 og smalt bille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609083C-EF8C-7AB3-5434-4BD6F9142542}"/>
              </a:ext>
            </a:extLst>
          </p:cNvPr>
          <p:cNvSpPr>
            <a:spLocks noGrp="1"/>
          </p:cNvSpPr>
          <p:nvPr>
            <p:ph type="pic" sz="quarter" idx="14" hasCustomPrompt="1"/>
            <p:custDataLst>
              <p:tags r:id="rId1"/>
            </p:custDataLst>
          </p:nvPr>
        </p:nvSpPr>
        <p:spPr>
          <a:xfrm>
            <a:off x="8150226" y="0"/>
            <a:ext cx="4041774" cy="6858000"/>
          </a:xfrm>
          <a:prstGeom prst="rect">
            <a:avLst/>
          </a:prstGeom>
          <a:solidFill>
            <a:schemeClr val="bg2"/>
          </a:solidFill>
        </p:spPr>
        <p:txBody>
          <a:bodyPr tIns="144000"/>
          <a:lstStyle>
            <a:lvl1pPr marL="0" indent="0" algn="ctr">
              <a:spcBef>
                <a:spcPts val="0"/>
              </a:spcBef>
              <a:buNone/>
              <a:defRPr sz="1000"/>
            </a:lvl1pPr>
          </a:lstStyle>
          <a:p>
            <a:pPr marL="0" marR="0" lvl="0" indent="0" algn="ctr" defTabSz="914400" rtl="0" eaLnBrk="1" fontAlgn="auto" latinLnBrk="0" hangingPunct="1">
              <a:lnSpc>
                <a:spcPct val="90000"/>
              </a:lnSpc>
              <a:spcBef>
                <a:spcPts val="1000"/>
              </a:spcBef>
              <a:spcAft>
                <a:spcPts val="0"/>
              </a:spcAft>
              <a:buClrTx/>
              <a:buSzTx/>
              <a:buFont typeface="Roboto" panose="02000000000000000000" pitchFamily="2" charset="0"/>
              <a:buNone/>
              <a:tabLst/>
              <a:defRPr/>
            </a:pPr>
            <a:r>
              <a:rPr lang="da-DK" noProof="0"/>
              <a:t>Klik på pladsholderen og indsæt </a:t>
            </a:r>
            <a:br>
              <a:rPr lang="da-DK" noProof="0"/>
            </a:br>
            <a:r>
              <a:rPr lang="da-DK" noProof="0"/>
              <a:t>billede via Image Shopper</a:t>
            </a:r>
          </a:p>
        </p:txBody>
      </p:sp>
      <p:sp>
        <p:nvSpPr>
          <p:cNvPr id="2" name="Title 1">
            <a:extLst>
              <a:ext uri="{FF2B5EF4-FFF2-40B4-BE49-F238E27FC236}">
                <a16:creationId xmlns:a16="http://schemas.microsoft.com/office/drawing/2014/main" id="{C39F46C6-E625-351C-4262-D16FA2FB90CF}"/>
              </a:ext>
            </a:extLst>
          </p:cNvPr>
          <p:cNvSpPr>
            <a:spLocks noGrp="1"/>
          </p:cNvSpPr>
          <p:nvPr>
            <p:ph type="title" hasCustomPrompt="1"/>
            <p:custDataLst>
              <p:tags r:id="rId2"/>
            </p:custDataLst>
          </p:nvPr>
        </p:nvSpPr>
        <p:spPr>
          <a:xfrm>
            <a:off x="477839" y="477838"/>
            <a:ext cx="7397750" cy="957262"/>
          </a:xfrm>
        </p:spPr>
        <p:txBody>
          <a:bodyPr/>
          <a:lstStyle/>
          <a:p>
            <a:r>
              <a:rPr lang="da-DK" noProof="0"/>
              <a:t>Klik for at tilføje overskrift</a:t>
            </a:r>
            <a:endParaRPr lang="da-DK"/>
          </a:p>
        </p:txBody>
      </p:sp>
      <p:sp>
        <p:nvSpPr>
          <p:cNvPr id="5" name="Date Placeholder 4">
            <a:extLst>
              <a:ext uri="{FF2B5EF4-FFF2-40B4-BE49-F238E27FC236}">
                <a16:creationId xmlns:a16="http://schemas.microsoft.com/office/drawing/2014/main" id="{AD2F5F59-CD9F-6676-8C41-E2F86AA70B7C}"/>
              </a:ext>
            </a:extLst>
          </p:cNvPr>
          <p:cNvSpPr>
            <a:spLocks noGrp="1"/>
          </p:cNvSpPr>
          <p:nvPr>
            <p:ph type="dt" sz="half" idx="10"/>
            <p:custDataLst>
              <p:tags r:id="rId3"/>
            </p:custDataLst>
          </p:nvPr>
        </p:nvSpPr>
        <p:spPr/>
        <p:txBody>
          <a:bodyPr/>
          <a:lstStyle/>
          <a:p>
            <a:fld id="{DE037FD5-846B-4E91-90A5-5A398FE18FA0}" type="datetime2">
              <a:rPr lang="da-DK" smtClean="0"/>
              <a:t>26. august 2024</a:t>
            </a:fld>
            <a:endParaRPr lang="da-DK"/>
          </a:p>
        </p:txBody>
      </p:sp>
      <p:sp>
        <p:nvSpPr>
          <p:cNvPr id="9" name="Slide Number Placeholder 8">
            <a:extLst>
              <a:ext uri="{FF2B5EF4-FFF2-40B4-BE49-F238E27FC236}">
                <a16:creationId xmlns:a16="http://schemas.microsoft.com/office/drawing/2014/main" id="{A43B1B4F-E879-3AD0-7F2A-7EDD50098703}"/>
              </a:ext>
            </a:extLst>
          </p:cNvPr>
          <p:cNvSpPr>
            <a:spLocks noGrp="1"/>
          </p:cNvSpPr>
          <p:nvPr>
            <p:ph type="sldNum" sz="quarter" idx="12"/>
            <p:custDataLst>
              <p:tags r:id="rId4"/>
            </p:custDataLst>
          </p:nvPr>
        </p:nvSpPr>
        <p:spPr/>
        <p:txBody>
          <a:bodyPr/>
          <a:lstStyle/>
          <a:p>
            <a:fld id="{D75CFEF7-0207-45CF-AA06-C9A1B1914470}" type="slidenum">
              <a:rPr lang="da-DK" smtClean="0"/>
              <a:pPr/>
              <a:t>‹nr.›</a:t>
            </a:fld>
            <a:endParaRPr lang="da-DK"/>
          </a:p>
        </p:txBody>
      </p:sp>
      <p:sp>
        <p:nvSpPr>
          <p:cNvPr id="4" name="Pladsholder til indhold 3">
            <a:extLst>
              <a:ext uri="{FF2B5EF4-FFF2-40B4-BE49-F238E27FC236}">
                <a16:creationId xmlns:a16="http://schemas.microsoft.com/office/drawing/2014/main" id="{F155EE2F-85E3-2EE6-1856-84EE511E9737}"/>
              </a:ext>
            </a:extLst>
          </p:cNvPr>
          <p:cNvSpPr>
            <a:spLocks noGrp="1"/>
          </p:cNvSpPr>
          <p:nvPr>
            <p:ph sz="quarter" idx="15"/>
            <p:custDataLst>
              <p:tags r:id="rId5"/>
            </p:custDataLst>
          </p:nvPr>
        </p:nvSpPr>
        <p:spPr>
          <a:xfrm>
            <a:off x="477839" y="1712913"/>
            <a:ext cx="739775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Pladsholder til tekst 27">
            <a:extLst>
              <a:ext uri="{FF2B5EF4-FFF2-40B4-BE49-F238E27FC236}">
                <a16:creationId xmlns:a16="http://schemas.microsoft.com/office/drawing/2014/main" id="{389F6FDE-9E87-EA69-B461-48DFA158CB53}"/>
              </a:ext>
            </a:extLst>
          </p:cNvPr>
          <p:cNvSpPr>
            <a:spLocks noGrp="1"/>
          </p:cNvSpPr>
          <p:nvPr>
            <p:ph type="body" sz="quarter" idx="37" hasCustomPrompt="1"/>
            <p:custDataLst>
              <p:tags r:id="rId6"/>
            </p:custDataLst>
          </p:nvPr>
        </p:nvSpPr>
        <p:spPr>
          <a:xfrm>
            <a:off x="470310" y="6466125"/>
            <a:ext cx="7405279"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a:t>Fodnote</a:t>
            </a:r>
          </a:p>
        </p:txBody>
      </p:sp>
    </p:spTree>
    <p:extLst>
      <p:ext uri="{BB962C8B-B14F-4D97-AF65-F5344CB8AC3E}">
        <p14:creationId xmlns:p14="http://schemas.microsoft.com/office/powerpoint/2010/main" val="81558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 og bille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609083C-EF8C-7AB3-5434-4BD6F9142542}"/>
              </a:ext>
            </a:extLst>
          </p:cNvPr>
          <p:cNvSpPr>
            <a:spLocks noGrp="1"/>
          </p:cNvSpPr>
          <p:nvPr>
            <p:ph type="pic" sz="quarter" idx="14" hasCustomPrompt="1"/>
            <p:custDataLst>
              <p:tags r:id="rId1"/>
            </p:custDataLst>
          </p:nvPr>
        </p:nvSpPr>
        <p:spPr>
          <a:xfrm>
            <a:off x="5273676" y="0"/>
            <a:ext cx="6918324" cy="6858000"/>
          </a:xfrm>
          <a:prstGeom prst="rect">
            <a:avLst/>
          </a:prstGeom>
          <a:solidFill>
            <a:schemeClr val="bg2"/>
          </a:solidFill>
        </p:spPr>
        <p:txBody>
          <a:bodyPr tIns="144000"/>
          <a:lstStyle>
            <a:lvl1pPr marL="0" indent="0" algn="ctr">
              <a:spcBef>
                <a:spcPts val="0"/>
              </a:spcBef>
              <a:buNone/>
              <a:defRPr sz="1000"/>
            </a:lvl1pPr>
          </a:lstStyle>
          <a:p>
            <a:pPr marL="0" marR="0" lvl="0" indent="0" algn="ctr" defTabSz="914400" rtl="0" eaLnBrk="1" fontAlgn="auto" latinLnBrk="0" hangingPunct="1">
              <a:lnSpc>
                <a:spcPct val="90000"/>
              </a:lnSpc>
              <a:spcBef>
                <a:spcPts val="1000"/>
              </a:spcBef>
              <a:spcAft>
                <a:spcPts val="0"/>
              </a:spcAft>
              <a:buClrTx/>
              <a:buSzTx/>
              <a:buFont typeface="Roboto" panose="02000000000000000000" pitchFamily="2" charset="0"/>
              <a:buNone/>
              <a:tabLst/>
              <a:defRPr/>
            </a:pPr>
            <a:r>
              <a:rPr lang="da-DK" noProof="0"/>
              <a:t>Klik på pladsholderen og indsæt billede via Image Shopper</a:t>
            </a:r>
          </a:p>
        </p:txBody>
      </p:sp>
      <p:sp>
        <p:nvSpPr>
          <p:cNvPr id="2" name="Title 1">
            <a:extLst>
              <a:ext uri="{FF2B5EF4-FFF2-40B4-BE49-F238E27FC236}">
                <a16:creationId xmlns:a16="http://schemas.microsoft.com/office/drawing/2014/main" id="{C39F46C6-E625-351C-4262-D16FA2FB90CF}"/>
              </a:ext>
            </a:extLst>
          </p:cNvPr>
          <p:cNvSpPr>
            <a:spLocks noGrp="1"/>
          </p:cNvSpPr>
          <p:nvPr>
            <p:ph type="title" hasCustomPrompt="1"/>
            <p:custDataLst>
              <p:tags r:id="rId2"/>
            </p:custDataLst>
          </p:nvPr>
        </p:nvSpPr>
        <p:spPr>
          <a:xfrm>
            <a:off x="477839" y="477838"/>
            <a:ext cx="4521199" cy="957262"/>
          </a:xfrm>
        </p:spPr>
        <p:txBody>
          <a:bodyPr/>
          <a:lstStyle/>
          <a:p>
            <a:r>
              <a:rPr lang="da-DK" noProof="0"/>
              <a:t>Klik for at tilføje overskrift</a:t>
            </a:r>
            <a:endParaRPr lang="da-DK"/>
          </a:p>
        </p:txBody>
      </p:sp>
      <p:sp>
        <p:nvSpPr>
          <p:cNvPr id="5" name="Date Placeholder 4">
            <a:extLst>
              <a:ext uri="{FF2B5EF4-FFF2-40B4-BE49-F238E27FC236}">
                <a16:creationId xmlns:a16="http://schemas.microsoft.com/office/drawing/2014/main" id="{AD2F5F59-CD9F-6676-8C41-E2F86AA70B7C}"/>
              </a:ext>
            </a:extLst>
          </p:cNvPr>
          <p:cNvSpPr>
            <a:spLocks noGrp="1"/>
          </p:cNvSpPr>
          <p:nvPr>
            <p:ph type="dt" sz="half" idx="10"/>
            <p:custDataLst>
              <p:tags r:id="rId3"/>
            </p:custDataLst>
          </p:nvPr>
        </p:nvSpPr>
        <p:spPr/>
        <p:txBody>
          <a:bodyPr/>
          <a:lstStyle/>
          <a:p>
            <a:fld id="{F1E155DD-8A23-4BA6-AD54-51E3DF24C325}" type="datetime2">
              <a:rPr lang="da-DK" smtClean="0"/>
              <a:t>26. august 2024</a:t>
            </a:fld>
            <a:endParaRPr lang="da-DK"/>
          </a:p>
        </p:txBody>
      </p:sp>
      <p:sp>
        <p:nvSpPr>
          <p:cNvPr id="9" name="Slide Number Placeholder 8">
            <a:extLst>
              <a:ext uri="{FF2B5EF4-FFF2-40B4-BE49-F238E27FC236}">
                <a16:creationId xmlns:a16="http://schemas.microsoft.com/office/drawing/2014/main" id="{A43B1B4F-E879-3AD0-7F2A-7EDD50098703}"/>
              </a:ext>
            </a:extLst>
          </p:cNvPr>
          <p:cNvSpPr>
            <a:spLocks noGrp="1"/>
          </p:cNvSpPr>
          <p:nvPr>
            <p:ph type="sldNum" sz="quarter" idx="12"/>
            <p:custDataLst>
              <p:tags r:id="rId4"/>
            </p:custDataLst>
          </p:nvPr>
        </p:nvSpPr>
        <p:spPr/>
        <p:txBody>
          <a:bodyPr/>
          <a:lstStyle/>
          <a:p>
            <a:fld id="{D75CFEF7-0207-45CF-AA06-C9A1B1914470}" type="slidenum">
              <a:rPr lang="da-DK" smtClean="0"/>
              <a:pPr/>
              <a:t>‹nr.›</a:t>
            </a:fld>
            <a:endParaRPr lang="da-DK"/>
          </a:p>
        </p:txBody>
      </p:sp>
      <p:sp>
        <p:nvSpPr>
          <p:cNvPr id="4" name="Pladsholder til tekst 3">
            <a:extLst>
              <a:ext uri="{FF2B5EF4-FFF2-40B4-BE49-F238E27FC236}">
                <a16:creationId xmlns:a16="http://schemas.microsoft.com/office/drawing/2014/main" id="{D4629654-7BFE-F029-8DB7-AEB5C6A761F9}"/>
              </a:ext>
            </a:extLst>
          </p:cNvPr>
          <p:cNvSpPr>
            <a:spLocks noGrp="1"/>
          </p:cNvSpPr>
          <p:nvPr>
            <p:ph type="body" sz="quarter" idx="15"/>
            <p:custDataLst>
              <p:tags r:id="rId5"/>
            </p:custDataLst>
          </p:nvPr>
        </p:nvSpPr>
        <p:spPr>
          <a:xfrm>
            <a:off x="477838" y="1712913"/>
            <a:ext cx="4521199"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Pladsholder til tekst 27">
            <a:extLst>
              <a:ext uri="{FF2B5EF4-FFF2-40B4-BE49-F238E27FC236}">
                <a16:creationId xmlns:a16="http://schemas.microsoft.com/office/drawing/2014/main" id="{A91873FA-AA51-8CF1-2DCC-9C4835178B6E}"/>
              </a:ext>
            </a:extLst>
          </p:cNvPr>
          <p:cNvSpPr>
            <a:spLocks noGrp="1"/>
          </p:cNvSpPr>
          <p:nvPr>
            <p:ph type="body" sz="quarter" idx="37" hasCustomPrompt="1"/>
            <p:custDataLst>
              <p:tags r:id="rId6"/>
            </p:custDataLst>
          </p:nvPr>
        </p:nvSpPr>
        <p:spPr>
          <a:xfrm>
            <a:off x="470311" y="6466125"/>
            <a:ext cx="4528728"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a:t>Fodnote</a:t>
            </a:r>
          </a:p>
        </p:txBody>
      </p:sp>
    </p:spTree>
    <p:extLst>
      <p:ext uri="{BB962C8B-B14F-4D97-AF65-F5344CB8AC3E}">
        <p14:creationId xmlns:p14="http://schemas.microsoft.com/office/powerpoint/2010/main" val="8710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ea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BA92-D9D9-DF26-699D-925637B56E32}"/>
              </a:ext>
            </a:extLst>
          </p:cNvPr>
          <p:cNvSpPr>
            <a:spLocks noGrp="1"/>
          </p:cNvSpPr>
          <p:nvPr>
            <p:ph type="title" hasCustomPrompt="1"/>
            <p:custDataLst>
              <p:tags r:id="rId1"/>
            </p:custDataLst>
          </p:nvPr>
        </p:nvSpPr>
        <p:spPr>
          <a:xfrm>
            <a:off x="477839" y="752475"/>
            <a:ext cx="5480049" cy="2470150"/>
          </a:xfrm>
        </p:spPr>
        <p:txBody>
          <a:bodyPr anchor="t"/>
          <a:lstStyle>
            <a:lvl1pPr algn="l">
              <a:defRPr sz="4000">
                <a:latin typeface="+mj-lt"/>
                <a:ea typeface="Roboto Light" panose="02000000000000000000" pitchFamily="2" charset="0"/>
              </a:defRPr>
            </a:lvl1pPr>
          </a:lstStyle>
          <a:p>
            <a:r>
              <a:rPr lang="da-DK" noProof="0"/>
              <a:t>Klik for at tilføje overskrift</a:t>
            </a:r>
            <a:endParaRPr lang="da-DK"/>
          </a:p>
        </p:txBody>
      </p:sp>
      <p:sp>
        <p:nvSpPr>
          <p:cNvPr id="3" name="Lige forbindelse 3">
            <a:extLst>
              <a:ext uri="{FF2B5EF4-FFF2-40B4-BE49-F238E27FC236}">
                <a16:creationId xmlns:a16="http://schemas.microsoft.com/office/drawing/2014/main" id="{E2A5F05A-4FF9-A00E-5C0B-688852860C60}"/>
              </a:ext>
            </a:extLst>
          </p:cNvPr>
          <p:cNvSpPr/>
          <p:nvPr>
            <p:custDataLst>
              <p:tags r:id="rId2"/>
            </p:custDataLst>
          </p:nvPr>
        </p:nvSpPr>
        <p:spPr>
          <a:xfrm>
            <a:off x="477835" y="480424"/>
            <a:ext cx="284880" cy="0"/>
          </a:xfrm>
          <a:prstGeom prst="line">
            <a:avLst/>
          </a:prstGeom>
          <a:ln w="25400">
            <a:solidFill>
              <a:srgbClr val="F75019"/>
            </a:solidFill>
            <a:miter/>
          </a:ln>
        </p:spPr>
        <p:txBody>
          <a:bodyPr lIns="45719" rIns="45719"/>
          <a:lstStyle/>
          <a:p>
            <a:endParaRPr lang="da-DK"/>
          </a:p>
        </p:txBody>
      </p:sp>
    </p:spTree>
    <p:extLst>
      <p:ext uri="{BB962C8B-B14F-4D97-AF65-F5344CB8AC3E}">
        <p14:creationId xmlns:p14="http://schemas.microsoft.com/office/powerpoint/2010/main" val="18660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eaker Mø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BA92-D9D9-DF26-699D-925637B56E32}"/>
              </a:ext>
            </a:extLst>
          </p:cNvPr>
          <p:cNvSpPr>
            <a:spLocks noGrp="1"/>
          </p:cNvSpPr>
          <p:nvPr>
            <p:ph type="title" hasCustomPrompt="1"/>
            <p:custDataLst>
              <p:tags r:id="rId1"/>
            </p:custDataLst>
          </p:nvPr>
        </p:nvSpPr>
        <p:spPr>
          <a:xfrm>
            <a:off x="477839" y="752475"/>
            <a:ext cx="5480050" cy="2470150"/>
          </a:xfrm>
        </p:spPr>
        <p:txBody>
          <a:bodyPr anchor="t"/>
          <a:lstStyle>
            <a:lvl1pPr algn="l">
              <a:defRPr sz="4000">
                <a:solidFill>
                  <a:schemeClr val="bg1"/>
                </a:solidFill>
                <a:latin typeface="+mj-lt"/>
                <a:ea typeface="Roboto Light" panose="02000000000000000000" pitchFamily="2" charset="0"/>
              </a:defRPr>
            </a:lvl1pPr>
          </a:lstStyle>
          <a:p>
            <a:r>
              <a:rPr lang="da-DK" noProof="0"/>
              <a:t>Klik for at tilføje overskrift</a:t>
            </a:r>
            <a:endParaRPr lang="da-DK"/>
          </a:p>
        </p:txBody>
      </p:sp>
      <p:sp>
        <p:nvSpPr>
          <p:cNvPr id="3" name="Lige forbindelse 3">
            <a:extLst>
              <a:ext uri="{FF2B5EF4-FFF2-40B4-BE49-F238E27FC236}">
                <a16:creationId xmlns:a16="http://schemas.microsoft.com/office/drawing/2014/main" id="{F4A642E1-67BA-3F83-2F4A-916AE7DF3939}"/>
              </a:ext>
            </a:extLst>
          </p:cNvPr>
          <p:cNvSpPr/>
          <p:nvPr>
            <p:custDataLst>
              <p:tags r:id="rId2"/>
            </p:custDataLst>
          </p:nvPr>
        </p:nvSpPr>
        <p:spPr>
          <a:xfrm>
            <a:off x="477835" y="480424"/>
            <a:ext cx="284880" cy="0"/>
          </a:xfrm>
          <a:prstGeom prst="line">
            <a:avLst/>
          </a:prstGeom>
          <a:ln w="25400">
            <a:solidFill>
              <a:srgbClr val="F75019"/>
            </a:solidFill>
            <a:miter/>
          </a:ln>
        </p:spPr>
        <p:txBody>
          <a:bodyPr lIns="45719" rIns="45719"/>
          <a:lstStyle/>
          <a:p>
            <a:endParaRPr lang="da-DK"/>
          </a:p>
        </p:txBody>
      </p:sp>
    </p:spTree>
    <p:extLst>
      <p:ext uri="{BB962C8B-B14F-4D97-AF65-F5344CB8AC3E}">
        <p14:creationId xmlns:p14="http://schemas.microsoft.com/office/powerpoint/2010/main" val="88602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08BC-845B-220A-468F-37F8C03AABD8}"/>
              </a:ext>
            </a:extLst>
          </p:cNvPr>
          <p:cNvSpPr>
            <a:spLocks noGrp="1"/>
          </p:cNvSpPr>
          <p:nvPr>
            <p:ph type="title" hasCustomPrompt="1"/>
            <p:custDataLst>
              <p:tags r:id="rId1"/>
            </p:custDataLst>
          </p:nvPr>
        </p:nvSpPr>
        <p:spPr/>
        <p:txBody>
          <a:bodyPr/>
          <a:lstStyle/>
          <a:p>
            <a:r>
              <a:rPr lang="da-DK" noProof="0"/>
              <a:t>Klik for at tilføje overskrift</a:t>
            </a:r>
            <a:endParaRPr lang="da-DK"/>
          </a:p>
        </p:txBody>
      </p:sp>
      <p:sp>
        <p:nvSpPr>
          <p:cNvPr id="11" name="Date Placeholder 10">
            <a:extLst>
              <a:ext uri="{FF2B5EF4-FFF2-40B4-BE49-F238E27FC236}">
                <a16:creationId xmlns:a16="http://schemas.microsoft.com/office/drawing/2014/main" id="{175E3B9F-60A5-5A32-A790-BD3F65DBE0DD}"/>
              </a:ext>
            </a:extLst>
          </p:cNvPr>
          <p:cNvSpPr>
            <a:spLocks noGrp="1"/>
          </p:cNvSpPr>
          <p:nvPr>
            <p:ph type="dt" sz="half" idx="10"/>
            <p:custDataLst>
              <p:tags r:id="rId2"/>
            </p:custDataLst>
          </p:nvPr>
        </p:nvSpPr>
        <p:spPr/>
        <p:txBody>
          <a:bodyPr/>
          <a:lstStyle/>
          <a:p>
            <a:fld id="{B7DA0B09-F8F6-43C4-8B4C-73AE3241B8E9}" type="datetime2">
              <a:rPr lang="da-DK" smtClean="0"/>
              <a:t>26. august 2024</a:t>
            </a:fld>
            <a:endParaRPr lang="da-DK"/>
          </a:p>
        </p:txBody>
      </p:sp>
      <p:sp>
        <p:nvSpPr>
          <p:cNvPr id="13" name="Slide Number Placeholder 12">
            <a:extLst>
              <a:ext uri="{FF2B5EF4-FFF2-40B4-BE49-F238E27FC236}">
                <a16:creationId xmlns:a16="http://schemas.microsoft.com/office/drawing/2014/main" id="{AADA2BFC-C158-CE0E-1728-AD597A5C237F}"/>
              </a:ext>
            </a:extLst>
          </p:cNvPr>
          <p:cNvSpPr>
            <a:spLocks noGrp="1"/>
          </p:cNvSpPr>
          <p:nvPr>
            <p:ph type="sldNum" sz="quarter" idx="12"/>
            <p:custDataLst>
              <p:tags r:id="rId3"/>
            </p:custDataLst>
          </p:nvPr>
        </p:nvSpPr>
        <p:spPr/>
        <p:txBody>
          <a:bodyPr/>
          <a:lstStyle/>
          <a:p>
            <a:fld id="{D75CFEF7-0207-45CF-AA06-C9A1B1914470}" type="slidenum">
              <a:rPr lang="da-DK" smtClean="0"/>
              <a:pPr/>
              <a:t>‹nr.›</a:t>
            </a:fld>
            <a:endParaRPr lang="da-DK"/>
          </a:p>
        </p:txBody>
      </p:sp>
      <p:sp>
        <p:nvSpPr>
          <p:cNvPr id="6" name="Pladsholder til indhold 5">
            <a:extLst>
              <a:ext uri="{FF2B5EF4-FFF2-40B4-BE49-F238E27FC236}">
                <a16:creationId xmlns:a16="http://schemas.microsoft.com/office/drawing/2014/main" id="{71A9F04E-574D-A55A-0431-DF78DC415D5A}"/>
              </a:ext>
            </a:extLst>
          </p:cNvPr>
          <p:cNvSpPr>
            <a:spLocks noGrp="1"/>
          </p:cNvSpPr>
          <p:nvPr>
            <p:ph sz="quarter" idx="13"/>
            <p:custDataLst>
              <p:tags r:id="rId4"/>
            </p:custDataLst>
          </p:nvPr>
        </p:nvSpPr>
        <p:spPr>
          <a:xfrm>
            <a:off x="477838" y="1712913"/>
            <a:ext cx="548005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Pladsholder til indhold 5">
            <a:extLst>
              <a:ext uri="{FF2B5EF4-FFF2-40B4-BE49-F238E27FC236}">
                <a16:creationId xmlns:a16="http://schemas.microsoft.com/office/drawing/2014/main" id="{47353915-CDDA-54AF-8EDB-2089533367A2}"/>
              </a:ext>
            </a:extLst>
          </p:cNvPr>
          <p:cNvSpPr>
            <a:spLocks noGrp="1"/>
          </p:cNvSpPr>
          <p:nvPr>
            <p:ph sz="quarter" idx="14"/>
            <p:custDataLst>
              <p:tags r:id="rId5"/>
            </p:custDataLst>
          </p:nvPr>
        </p:nvSpPr>
        <p:spPr>
          <a:xfrm>
            <a:off x="6232525" y="1712913"/>
            <a:ext cx="548005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tekst 27">
            <a:extLst>
              <a:ext uri="{FF2B5EF4-FFF2-40B4-BE49-F238E27FC236}">
                <a16:creationId xmlns:a16="http://schemas.microsoft.com/office/drawing/2014/main" id="{D4E7F286-4E48-89FB-265B-5653A2B941DB}"/>
              </a:ext>
            </a:extLst>
          </p:cNvPr>
          <p:cNvSpPr>
            <a:spLocks noGrp="1"/>
          </p:cNvSpPr>
          <p:nvPr>
            <p:ph type="body" sz="quarter" idx="37" hasCustomPrompt="1"/>
            <p:custDataLst>
              <p:tags r:id="rId6"/>
            </p:custDataLst>
          </p:nvPr>
        </p:nvSpPr>
        <p:spPr>
          <a:xfrm>
            <a:off x="470310" y="6466125"/>
            <a:ext cx="8361361" cy="158750"/>
          </a:xfrm>
        </p:spPr>
        <p:txBody>
          <a:bodyPr tIns="0" anchor="t"/>
          <a:lstStyle>
            <a:lvl1pPr marL="0" indent="0">
              <a:spcBef>
                <a:spcPts val="0"/>
              </a:spcBef>
              <a:buNone/>
              <a:defRPr sz="1000">
                <a:solidFill>
                  <a:schemeClr val="tx2"/>
                </a:solidFill>
              </a:defRPr>
            </a:lvl1pPr>
            <a:lvl2pPr marL="401638" indent="0">
              <a:buNone/>
              <a:defRPr sz="1000">
                <a:solidFill>
                  <a:schemeClr val="tx2"/>
                </a:solidFill>
              </a:defRPr>
            </a:lvl2pPr>
            <a:lvl3pPr marL="819150" indent="0">
              <a:buNone/>
              <a:defRPr sz="1000">
                <a:solidFill>
                  <a:schemeClr val="tx2"/>
                </a:solidFill>
              </a:defRPr>
            </a:lvl3pPr>
            <a:lvl4pPr marL="1233487" indent="0">
              <a:buNone/>
              <a:defRPr sz="1000">
                <a:solidFill>
                  <a:schemeClr val="tx2"/>
                </a:solidFill>
              </a:defRPr>
            </a:lvl4pPr>
            <a:lvl5pPr marL="1639887" indent="0">
              <a:buNone/>
              <a:defRPr sz="1000">
                <a:solidFill>
                  <a:schemeClr val="tx2"/>
                </a:solidFill>
              </a:defRPr>
            </a:lvl5pPr>
          </a:lstStyle>
          <a:p>
            <a:pPr lvl="0"/>
            <a:r>
              <a:rPr lang="da-DK"/>
              <a:t>Fodnote</a:t>
            </a:r>
          </a:p>
        </p:txBody>
      </p:sp>
    </p:spTree>
    <p:extLst>
      <p:ext uri="{BB962C8B-B14F-4D97-AF65-F5344CB8AC3E}">
        <p14:creationId xmlns:p14="http://schemas.microsoft.com/office/powerpoint/2010/main" val="203343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304131B-90F5-4BBD-F2B6-F1ECBF7B8ED2}"/>
              </a:ext>
            </a:extLst>
          </p:cNvPr>
          <p:cNvGraphicFramePr>
            <a:graphicFrameLocks noChangeAspect="1"/>
          </p:cNvGraphicFramePr>
          <p:nvPr userDrawn="1">
            <p:custDataLst>
              <p:tags r:id="rId22"/>
            </p:custDataLst>
            <p:extLst>
              <p:ext uri="{D42A27DB-BD31-4B8C-83A1-F6EECF244321}">
                <p14:modId xmlns:p14="http://schemas.microsoft.com/office/powerpoint/2010/main" val="2869597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5" progId="TCLayout.ActiveDocument.1">
                  <p:embed/>
                </p:oleObj>
              </mc:Choice>
              <mc:Fallback>
                <p:oleObj name="think-cell Slide" r:id="rId27" imgW="404" imgH="405" progId="TCLayout.ActiveDocument.1">
                  <p:embed/>
                  <p:pic>
                    <p:nvPicPr>
                      <p:cNvPr id="5" name="think-cell data - do not delete" hidden="1">
                        <a:extLst>
                          <a:ext uri="{FF2B5EF4-FFF2-40B4-BE49-F238E27FC236}">
                            <a16:creationId xmlns:a16="http://schemas.microsoft.com/office/drawing/2014/main" id="{6304131B-90F5-4BBD-F2B6-F1ECBF7B8ED2}"/>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256360F-78EE-6709-3E4B-FF910623FE78}"/>
              </a:ext>
            </a:extLst>
          </p:cNvPr>
          <p:cNvSpPr>
            <a:spLocks noGrp="1"/>
          </p:cNvSpPr>
          <p:nvPr>
            <p:ph type="title"/>
            <p:custDataLst>
              <p:tags r:id="rId23"/>
            </p:custDataLst>
          </p:nvPr>
        </p:nvSpPr>
        <p:spPr>
          <a:xfrm>
            <a:off x="477838" y="477838"/>
            <a:ext cx="11234737" cy="957262"/>
          </a:xfrm>
          <a:prstGeom prst="rect">
            <a:avLst/>
          </a:prstGeom>
        </p:spPr>
        <p:txBody>
          <a:bodyPr vert="horz" lIns="0" tIns="0" rIns="0" bIns="0" rtlCol="0" anchor="t">
            <a:noAutofit/>
          </a:bodyPr>
          <a:lstStyle/>
          <a:p>
            <a:r>
              <a:rPr lang="da-DK" noProof="0"/>
              <a:t>Klik for at tilføje overskrift</a:t>
            </a:r>
          </a:p>
        </p:txBody>
      </p:sp>
      <p:sp>
        <p:nvSpPr>
          <p:cNvPr id="4" name="Date Placeholder 3">
            <a:extLst>
              <a:ext uri="{FF2B5EF4-FFF2-40B4-BE49-F238E27FC236}">
                <a16:creationId xmlns:a16="http://schemas.microsoft.com/office/drawing/2014/main" id="{6DAC4F94-B263-E4E2-A482-60C9622ECE5E}"/>
              </a:ext>
            </a:extLst>
          </p:cNvPr>
          <p:cNvSpPr>
            <a:spLocks noGrp="1"/>
          </p:cNvSpPr>
          <p:nvPr>
            <p:ph type="dt" sz="half" idx="2"/>
            <p:custDataLst>
              <p:tags r:id="rId24"/>
            </p:custDataLst>
          </p:nvPr>
        </p:nvSpPr>
        <p:spPr>
          <a:xfrm>
            <a:off x="9109075" y="6466125"/>
            <a:ext cx="1644650" cy="158750"/>
          </a:xfrm>
          <a:prstGeom prst="rect">
            <a:avLst/>
          </a:prstGeom>
        </p:spPr>
        <p:txBody>
          <a:bodyPr vert="horz" lIns="0" tIns="0" rIns="0" bIns="0" rtlCol="0" anchor="t" anchorCtr="0">
            <a:noAutofit/>
          </a:bodyPr>
          <a:lstStyle>
            <a:lvl1pPr algn="r">
              <a:defRPr sz="1000">
                <a:solidFill>
                  <a:schemeClr val="tx2"/>
                </a:solidFill>
              </a:defRPr>
            </a:lvl1pPr>
          </a:lstStyle>
          <a:p>
            <a:fld id="{5C2AF0A8-3296-4AA6-8252-7E3154A07404}" type="datetime2">
              <a:rPr lang="da-DK" smtClean="0"/>
              <a:t>26. august 2024</a:t>
            </a:fld>
            <a:endParaRPr lang="da-DK"/>
          </a:p>
        </p:txBody>
      </p:sp>
      <p:sp>
        <p:nvSpPr>
          <p:cNvPr id="6" name="Slide Number Placeholder 5">
            <a:extLst>
              <a:ext uri="{FF2B5EF4-FFF2-40B4-BE49-F238E27FC236}">
                <a16:creationId xmlns:a16="http://schemas.microsoft.com/office/drawing/2014/main" id="{6ECE6D6A-C377-60A6-8D59-C6D1333FDD2C}"/>
              </a:ext>
            </a:extLst>
          </p:cNvPr>
          <p:cNvSpPr>
            <a:spLocks noGrp="1"/>
          </p:cNvSpPr>
          <p:nvPr>
            <p:ph type="sldNum" sz="quarter" idx="4"/>
            <p:custDataLst>
              <p:tags r:id="rId25"/>
            </p:custDataLst>
          </p:nvPr>
        </p:nvSpPr>
        <p:spPr>
          <a:xfrm>
            <a:off x="11241088" y="6464537"/>
            <a:ext cx="471487" cy="160338"/>
          </a:xfrm>
          <a:prstGeom prst="rect">
            <a:avLst/>
          </a:prstGeom>
        </p:spPr>
        <p:txBody>
          <a:bodyPr vert="horz" lIns="0" tIns="0" rIns="0" bIns="0" rtlCol="0" anchor="t" anchorCtr="0"/>
          <a:lstStyle>
            <a:lvl1pPr algn="r">
              <a:defRPr lang="en-US" sz="1000" kern="1200" smtClean="0">
                <a:solidFill>
                  <a:schemeClr val="tx2"/>
                </a:solidFill>
                <a:latin typeface="+mn-lt"/>
                <a:ea typeface="+mn-ea"/>
                <a:cs typeface="+mn-cs"/>
              </a:defRPr>
            </a:lvl1pPr>
          </a:lstStyle>
          <a:p>
            <a:fld id="{D75CFEF7-0207-45CF-AA06-C9A1B1914470}" type="slidenum">
              <a:rPr lang="da-DK" smtClean="0"/>
              <a:pPr/>
              <a:t>‹nr.›</a:t>
            </a:fld>
            <a:endParaRPr lang="da-DK"/>
          </a:p>
        </p:txBody>
      </p:sp>
      <p:sp>
        <p:nvSpPr>
          <p:cNvPr id="7" name="Pladsholder til tekst 6">
            <a:extLst>
              <a:ext uri="{FF2B5EF4-FFF2-40B4-BE49-F238E27FC236}">
                <a16:creationId xmlns:a16="http://schemas.microsoft.com/office/drawing/2014/main" id="{70B5A8C6-1138-2248-30D3-2AB5D9B70D0F}"/>
              </a:ext>
            </a:extLst>
          </p:cNvPr>
          <p:cNvSpPr>
            <a:spLocks noGrp="1"/>
          </p:cNvSpPr>
          <p:nvPr>
            <p:ph type="body" idx="1"/>
            <p:custDataLst>
              <p:tags r:id="rId26"/>
            </p:custDataLst>
          </p:nvPr>
        </p:nvSpPr>
        <p:spPr>
          <a:xfrm>
            <a:off x="477837" y="1712913"/>
            <a:ext cx="11234737" cy="4665662"/>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06434865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815" r:id="rId19"/>
    <p:sldLayoutId id="2147483816" r:id="rId20"/>
  </p:sldLayoutIdLs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Roboto Light" panose="02000000000000000000" pitchFamily="2" charset="0"/>
          <a:cs typeface="+mj-cs"/>
        </a:defRPr>
      </a:lvl1pPr>
    </p:titleStyle>
    <p:bodyStyle>
      <a:lvl1pPr marL="157163" indent="-157163" algn="l" defTabSz="914400" rtl="0" eaLnBrk="1" latinLnBrk="0" hangingPunct="1">
        <a:lnSpc>
          <a:spcPct val="100000"/>
        </a:lnSpc>
        <a:spcBef>
          <a:spcPts val="800"/>
        </a:spcBef>
        <a:buFont typeface="Roboto" panose="02000000000000000000" pitchFamily="2" charset="0"/>
        <a:buChar char="•"/>
        <a:tabLst/>
        <a:defRPr sz="1600" kern="1200">
          <a:solidFill>
            <a:schemeClr val="tx1"/>
          </a:solidFill>
          <a:latin typeface="+mn-lt"/>
          <a:ea typeface="+mn-ea"/>
          <a:cs typeface="+mn-cs"/>
        </a:defRPr>
      </a:lvl1pPr>
      <a:lvl2pPr marL="312738" indent="-138113" algn="l" defTabSz="914400" rtl="0" eaLnBrk="1" latinLnBrk="0" hangingPunct="1">
        <a:lnSpc>
          <a:spcPct val="100000"/>
        </a:lnSpc>
        <a:spcBef>
          <a:spcPts val="800"/>
        </a:spcBef>
        <a:buFont typeface="Roboto" panose="02000000000000000000" pitchFamily="2" charset="0"/>
        <a:buChar char="‑"/>
        <a:defRPr sz="1600" kern="1200">
          <a:solidFill>
            <a:schemeClr val="tx1"/>
          </a:solidFill>
          <a:latin typeface="+mn-lt"/>
          <a:ea typeface="+mn-ea"/>
          <a:cs typeface="+mn-cs"/>
        </a:defRPr>
      </a:lvl2pPr>
      <a:lvl3pPr marL="625475" indent="-90488" algn="l" defTabSz="914400" rtl="0" eaLnBrk="1" latinLnBrk="0" hangingPunct="1">
        <a:lnSpc>
          <a:spcPct val="100000"/>
        </a:lnSpc>
        <a:spcBef>
          <a:spcPts val="400"/>
        </a:spcBef>
        <a:buFont typeface="Roboto" panose="02000000000000000000" pitchFamily="2" charset="0"/>
        <a:buChar char="•"/>
        <a:defRPr sz="1000" kern="1200">
          <a:solidFill>
            <a:schemeClr val="tx1"/>
          </a:solidFill>
          <a:latin typeface="+mn-lt"/>
          <a:ea typeface="+mn-ea"/>
          <a:cs typeface="+mn-cs"/>
        </a:defRPr>
      </a:lvl3pPr>
      <a:lvl4pPr marL="625475" indent="-90488" algn="l" defTabSz="914400" rtl="0" eaLnBrk="1" latinLnBrk="0" hangingPunct="1">
        <a:lnSpc>
          <a:spcPct val="100000"/>
        </a:lnSpc>
        <a:spcBef>
          <a:spcPts val="0"/>
        </a:spcBef>
        <a:buFont typeface="Roboto" panose="02000000000000000000" pitchFamily="2" charset="0"/>
        <a:buChar char="•"/>
        <a:defRPr sz="1000" kern="1200">
          <a:solidFill>
            <a:schemeClr val="tx1"/>
          </a:solidFill>
          <a:latin typeface="+mn-lt"/>
          <a:ea typeface="+mn-ea"/>
          <a:cs typeface="+mn-cs"/>
        </a:defRPr>
      </a:lvl4pPr>
      <a:lvl5pPr marL="625475" indent="-90488" algn="l" defTabSz="914400" rtl="0" eaLnBrk="1" latinLnBrk="0" hangingPunct="1">
        <a:lnSpc>
          <a:spcPct val="100000"/>
        </a:lnSpc>
        <a:spcBef>
          <a:spcPts val="0"/>
        </a:spcBef>
        <a:buFont typeface="Roboto" panose="02000000000000000000" pitchFamily="2" charset="0"/>
        <a:buChar char="•"/>
        <a:defRPr sz="1000" kern="1200">
          <a:solidFill>
            <a:schemeClr val="tx1"/>
          </a:solidFill>
          <a:latin typeface="+mn-lt"/>
          <a:ea typeface="+mn-ea"/>
          <a:cs typeface="+mn-cs"/>
        </a:defRPr>
      </a:lvl5pPr>
      <a:lvl6pPr marL="1778000" indent="-138113" algn="l" defTabSz="914400" rtl="0" eaLnBrk="1" latinLnBrk="0" hangingPunct="1">
        <a:lnSpc>
          <a:spcPct val="90000"/>
        </a:lnSpc>
        <a:spcBef>
          <a:spcPts val="500"/>
        </a:spcBef>
        <a:buFont typeface="Roboto" panose="02000000000000000000" pitchFamily="2" charset="0"/>
        <a:buChar char="•"/>
        <a:defRPr sz="1000" kern="1200">
          <a:solidFill>
            <a:schemeClr val="tx1"/>
          </a:solidFill>
          <a:latin typeface="+mn-lt"/>
          <a:ea typeface="+mn-ea"/>
          <a:cs typeface="+mn-cs"/>
        </a:defRPr>
      </a:lvl6pPr>
      <a:lvl7pPr marL="1778000" indent="-138113" algn="l" defTabSz="914400" rtl="0" eaLnBrk="1" latinLnBrk="0" hangingPunct="1">
        <a:lnSpc>
          <a:spcPct val="90000"/>
        </a:lnSpc>
        <a:spcBef>
          <a:spcPts val="500"/>
        </a:spcBef>
        <a:buFont typeface="Roboto" panose="02000000000000000000" pitchFamily="2" charset="0"/>
        <a:buChar char="•"/>
        <a:defRPr sz="1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Roboto" panose="02000000000000000000"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Roboto" panose="02000000000000000000" pitchFamily="2"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63" userDrawn="1">
          <p15:clr>
            <a:srgbClr val="BEBEBE"/>
          </p15:clr>
        </p15:guide>
        <p15:guide id="264" pos="7680" userDrawn="1">
          <p15:clr>
            <a:srgbClr val="BEBEBE"/>
          </p15:clr>
        </p15:guide>
        <p15:guide id="265" pos="301" userDrawn="1">
          <p15:clr>
            <a:srgbClr val="F26B43"/>
          </p15:clr>
        </p15:guide>
        <p15:guide id="266" pos="387" userDrawn="1">
          <p15:clr>
            <a:srgbClr val="BEBEBE"/>
          </p15:clr>
        </p15:guide>
        <p15:guide id="267" pos="473" userDrawn="1">
          <p15:clr>
            <a:srgbClr val="BEBEBE"/>
          </p15:clr>
        </p15:guide>
        <p15:guide id="268" pos="560" userDrawn="1">
          <p15:clr>
            <a:srgbClr val="BEBEBE"/>
          </p15:clr>
        </p15:guide>
        <p15:guide id="269" pos="646" userDrawn="1">
          <p15:clr>
            <a:srgbClr val="BEBEBE"/>
          </p15:clr>
        </p15:guide>
        <p15:guide id="270" pos="733" userDrawn="1">
          <p15:clr>
            <a:srgbClr val="F26B43"/>
          </p15:clr>
        </p15:guide>
        <p15:guide id="271" pos="819" userDrawn="1">
          <p15:clr>
            <a:srgbClr val="BEBEBE"/>
          </p15:clr>
        </p15:guide>
        <p15:guide id="272" pos="905" userDrawn="1">
          <p15:clr>
            <a:srgbClr val="F26B43"/>
          </p15:clr>
        </p15:guide>
        <p15:guide id="273" pos="992" userDrawn="1">
          <p15:clr>
            <a:srgbClr val="BEBEBE"/>
          </p15:clr>
        </p15:guide>
        <p15:guide id="274" pos="1078" userDrawn="1">
          <p15:clr>
            <a:srgbClr val="BEBEBE"/>
          </p15:clr>
        </p15:guide>
        <p15:guide id="275" pos="1164" userDrawn="1">
          <p15:clr>
            <a:srgbClr val="BEBEBE"/>
          </p15:clr>
        </p15:guide>
        <p15:guide id="276" pos="1250" userDrawn="1">
          <p15:clr>
            <a:srgbClr val="BEBEBE"/>
          </p15:clr>
        </p15:guide>
        <p15:guide id="277" pos="1337" userDrawn="1">
          <p15:clr>
            <a:srgbClr val="F26B43"/>
          </p15:clr>
        </p15:guide>
        <p15:guide id="278" pos="1423" userDrawn="1">
          <p15:clr>
            <a:srgbClr val="BEBEBE"/>
          </p15:clr>
        </p15:guide>
        <p15:guide id="279" pos="1509" userDrawn="1">
          <p15:clr>
            <a:srgbClr val="F26B43"/>
          </p15:clr>
        </p15:guide>
        <p15:guide id="280" pos="1596" userDrawn="1">
          <p15:clr>
            <a:srgbClr val="BEBEBE"/>
          </p15:clr>
        </p15:guide>
        <p15:guide id="281" pos="1682" userDrawn="1">
          <p15:clr>
            <a:srgbClr val="BEBEBE"/>
          </p15:clr>
        </p15:guide>
        <p15:guide id="282" pos="1768" userDrawn="1">
          <p15:clr>
            <a:srgbClr val="BEBEBE"/>
          </p15:clr>
        </p15:guide>
        <p15:guide id="283" pos="1855" userDrawn="1">
          <p15:clr>
            <a:srgbClr val="BEBEBE"/>
          </p15:clr>
        </p15:guide>
        <p15:guide id="284" pos="1941" userDrawn="1">
          <p15:clr>
            <a:srgbClr val="F26B43"/>
          </p15:clr>
        </p15:guide>
        <p15:guide id="285" pos="2027" userDrawn="1">
          <p15:clr>
            <a:srgbClr val="BEBEBE"/>
          </p15:clr>
        </p15:guide>
        <p15:guide id="286" pos="2113" userDrawn="1">
          <p15:clr>
            <a:srgbClr val="F26B43"/>
          </p15:clr>
        </p15:guide>
        <p15:guide id="287" pos="2200" userDrawn="1">
          <p15:clr>
            <a:srgbClr val="BEBEBE"/>
          </p15:clr>
        </p15:guide>
        <p15:guide id="288" pos="2286" userDrawn="1">
          <p15:clr>
            <a:srgbClr val="BEBEBE"/>
          </p15:clr>
        </p15:guide>
        <p15:guide id="289" pos="2372" userDrawn="1">
          <p15:clr>
            <a:srgbClr val="BEBEBE"/>
          </p15:clr>
        </p15:guide>
        <p15:guide id="290" pos="2459" userDrawn="1">
          <p15:clr>
            <a:srgbClr val="BEBEBE"/>
          </p15:clr>
        </p15:guide>
        <p15:guide id="291" pos="2545" userDrawn="1">
          <p15:clr>
            <a:srgbClr val="F26B43"/>
          </p15:clr>
        </p15:guide>
        <p15:guide id="292" pos="2631" userDrawn="1">
          <p15:clr>
            <a:srgbClr val="BEBEBE"/>
          </p15:clr>
        </p15:guide>
        <p15:guide id="293" pos="2718" userDrawn="1">
          <p15:clr>
            <a:srgbClr val="F26B43"/>
          </p15:clr>
        </p15:guide>
        <p15:guide id="294" pos="2804" userDrawn="1">
          <p15:clr>
            <a:srgbClr val="BEBEBE"/>
          </p15:clr>
        </p15:guide>
        <p15:guide id="295" pos="2890" userDrawn="1">
          <p15:clr>
            <a:srgbClr val="BEBEBE"/>
          </p15:clr>
        </p15:guide>
        <p15:guide id="296" pos="2976" userDrawn="1">
          <p15:clr>
            <a:srgbClr val="BEBEBE"/>
          </p15:clr>
        </p15:guide>
        <p15:guide id="297" pos="3063" userDrawn="1">
          <p15:clr>
            <a:srgbClr val="BEBEBE"/>
          </p15:clr>
        </p15:guide>
        <p15:guide id="298" pos="3149" userDrawn="1">
          <p15:clr>
            <a:srgbClr val="F26B43"/>
          </p15:clr>
        </p15:guide>
        <p15:guide id="299" pos="3235" userDrawn="1">
          <p15:clr>
            <a:srgbClr val="BEBEBE"/>
          </p15:clr>
        </p15:guide>
        <p15:guide id="300" pos="3322" userDrawn="1">
          <p15:clr>
            <a:srgbClr val="F26B43"/>
          </p15:clr>
        </p15:guide>
        <p15:guide id="301" pos="3408" userDrawn="1">
          <p15:clr>
            <a:srgbClr val="BEBEBE"/>
          </p15:clr>
        </p15:guide>
        <p15:guide id="302" pos="3494" userDrawn="1">
          <p15:clr>
            <a:srgbClr val="BEBEBE"/>
          </p15:clr>
        </p15:guide>
        <p15:guide id="303" pos="3581" userDrawn="1">
          <p15:clr>
            <a:srgbClr val="BEBEBE"/>
          </p15:clr>
        </p15:guide>
        <p15:guide id="304" pos="3667" userDrawn="1">
          <p15:clr>
            <a:srgbClr val="BEBEBE"/>
          </p15:clr>
        </p15:guide>
        <p15:guide id="305" pos="3753" userDrawn="1">
          <p15:clr>
            <a:srgbClr val="F26B43"/>
          </p15:clr>
        </p15:guide>
        <p15:guide id="306" pos="3840" userDrawn="1">
          <p15:clr>
            <a:srgbClr val="BEBEBE"/>
          </p15:clr>
        </p15:guide>
        <p15:guide id="307" pos="3926" userDrawn="1">
          <p15:clr>
            <a:srgbClr val="F26B43"/>
          </p15:clr>
        </p15:guide>
        <p15:guide id="308" pos="4012" userDrawn="1">
          <p15:clr>
            <a:srgbClr val="BEBEBE"/>
          </p15:clr>
        </p15:guide>
        <p15:guide id="309" pos="4098" userDrawn="1">
          <p15:clr>
            <a:srgbClr val="BEBEBE"/>
          </p15:clr>
        </p15:guide>
        <p15:guide id="310" pos="4185" userDrawn="1">
          <p15:clr>
            <a:srgbClr val="BEBEBE"/>
          </p15:clr>
        </p15:guide>
        <p15:guide id="311" pos="4271" userDrawn="1">
          <p15:clr>
            <a:srgbClr val="BEBEBE"/>
          </p15:clr>
        </p15:guide>
        <p15:guide id="312" pos="4357" userDrawn="1">
          <p15:clr>
            <a:srgbClr val="F26B43"/>
          </p15:clr>
        </p15:guide>
        <p15:guide id="313" pos="4444" userDrawn="1">
          <p15:clr>
            <a:srgbClr val="BEBEBE"/>
          </p15:clr>
        </p15:guide>
        <p15:guide id="314" pos="4530" userDrawn="1">
          <p15:clr>
            <a:srgbClr val="F26B43"/>
          </p15:clr>
        </p15:guide>
        <p15:guide id="315" pos="4616" userDrawn="1">
          <p15:clr>
            <a:srgbClr val="BEBEBE"/>
          </p15:clr>
        </p15:guide>
        <p15:guide id="316" pos="4703" userDrawn="1">
          <p15:clr>
            <a:srgbClr val="BEBEBE"/>
          </p15:clr>
        </p15:guide>
        <p15:guide id="317" pos="4789" userDrawn="1">
          <p15:clr>
            <a:srgbClr val="BEBEBE"/>
          </p15:clr>
        </p15:guide>
        <p15:guide id="318" pos="4875" userDrawn="1">
          <p15:clr>
            <a:srgbClr val="BEBEBE"/>
          </p15:clr>
        </p15:guide>
        <p15:guide id="319" pos="4961" userDrawn="1">
          <p15:clr>
            <a:srgbClr val="F26B43"/>
          </p15:clr>
        </p15:guide>
        <p15:guide id="320" pos="5048" userDrawn="1">
          <p15:clr>
            <a:srgbClr val="BEBEBE"/>
          </p15:clr>
        </p15:guide>
        <p15:guide id="321" pos="5134" userDrawn="1">
          <p15:clr>
            <a:srgbClr val="F26B43"/>
          </p15:clr>
        </p15:guide>
        <p15:guide id="322" pos="5220" userDrawn="1">
          <p15:clr>
            <a:srgbClr val="BEBEBE"/>
          </p15:clr>
        </p15:guide>
        <p15:guide id="323" pos="5307" userDrawn="1">
          <p15:clr>
            <a:srgbClr val="BEBEBE"/>
          </p15:clr>
        </p15:guide>
        <p15:guide id="324" pos="5393" userDrawn="1">
          <p15:clr>
            <a:srgbClr val="BEBEBE"/>
          </p15:clr>
        </p15:guide>
        <p15:guide id="325" pos="5479" userDrawn="1">
          <p15:clr>
            <a:srgbClr val="BEBEBE"/>
          </p15:clr>
        </p15:guide>
        <p15:guide id="326" pos="5566" userDrawn="1">
          <p15:clr>
            <a:srgbClr val="F26B43"/>
          </p15:clr>
        </p15:guide>
        <p15:guide id="327" pos="5652" userDrawn="1">
          <p15:clr>
            <a:srgbClr val="BEBEBE"/>
          </p15:clr>
        </p15:guide>
        <p15:guide id="328" pos="5738" userDrawn="1">
          <p15:clr>
            <a:srgbClr val="F26B43"/>
          </p15:clr>
        </p15:guide>
        <p15:guide id="329" pos="5824" userDrawn="1">
          <p15:clr>
            <a:srgbClr val="BEBEBE"/>
          </p15:clr>
        </p15:guide>
        <p15:guide id="330" pos="5911" userDrawn="1">
          <p15:clr>
            <a:srgbClr val="BEBEBE"/>
          </p15:clr>
        </p15:guide>
        <p15:guide id="331" pos="5997" userDrawn="1">
          <p15:clr>
            <a:srgbClr val="BEBEBE"/>
          </p15:clr>
        </p15:guide>
        <p15:guide id="332" pos="6083" userDrawn="1">
          <p15:clr>
            <a:srgbClr val="BEBEBE"/>
          </p15:clr>
        </p15:guide>
        <p15:guide id="333" pos="6170" userDrawn="1">
          <p15:clr>
            <a:srgbClr val="F26B43"/>
          </p15:clr>
        </p15:guide>
        <p15:guide id="334" pos="6256" userDrawn="1">
          <p15:clr>
            <a:srgbClr val="BEBEBE"/>
          </p15:clr>
        </p15:guide>
        <p15:guide id="335" pos="6342" userDrawn="1">
          <p15:clr>
            <a:srgbClr val="F26B43"/>
          </p15:clr>
        </p15:guide>
        <p15:guide id="336" pos="6429" userDrawn="1">
          <p15:clr>
            <a:srgbClr val="BEBEBE"/>
          </p15:clr>
        </p15:guide>
        <p15:guide id="337" pos="6515" userDrawn="1">
          <p15:clr>
            <a:srgbClr val="BEBEBE"/>
          </p15:clr>
        </p15:guide>
        <p15:guide id="338" pos="6601" userDrawn="1">
          <p15:clr>
            <a:srgbClr val="BEBEBE"/>
          </p15:clr>
        </p15:guide>
        <p15:guide id="339" pos="6687" userDrawn="1">
          <p15:clr>
            <a:srgbClr val="BEBEBE"/>
          </p15:clr>
        </p15:guide>
        <p15:guide id="340" pos="6774" userDrawn="1">
          <p15:clr>
            <a:srgbClr val="F26B43"/>
          </p15:clr>
        </p15:guide>
        <p15:guide id="341" pos="6860" userDrawn="1">
          <p15:clr>
            <a:srgbClr val="BEBEBE"/>
          </p15:clr>
        </p15:guide>
        <p15:guide id="342" pos="6946" userDrawn="1">
          <p15:clr>
            <a:srgbClr val="F26B43"/>
          </p15:clr>
        </p15:guide>
        <p15:guide id="343" pos="7033" userDrawn="1">
          <p15:clr>
            <a:srgbClr val="BEBEBE"/>
          </p15:clr>
        </p15:guide>
        <p15:guide id="344" pos="7119" userDrawn="1">
          <p15:clr>
            <a:srgbClr val="BEBEBE"/>
          </p15:clr>
        </p15:guide>
        <p15:guide id="345" pos="7205" userDrawn="1">
          <p15:clr>
            <a:srgbClr val="BEBEBE"/>
          </p15:clr>
        </p15:guide>
        <p15:guide id="346" pos="7292" userDrawn="1">
          <p15:clr>
            <a:srgbClr val="BEBEBE"/>
          </p15:clr>
        </p15:guide>
        <p15:guide id="347" pos="7378" userDrawn="1">
          <p15:clr>
            <a:srgbClr val="F26B43"/>
          </p15:clr>
        </p15:guide>
        <p15:guide id="348" orient="horz" userDrawn="1">
          <p15:clr>
            <a:srgbClr val="BEBEBE"/>
          </p15:clr>
        </p15:guide>
        <p15:guide id="349" orient="horz" pos="4320" userDrawn="1">
          <p15:clr>
            <a:srgbClr val="BEBEBE"/>
          </p15:clr>
        </p15:guide>
        <p15:guide id="350" orient="horz" pos="301" userDrawn="1">
          <p15:clr>
            <a:srgbClr val="F26B43"/>
          </p15:clr>
        </p15:guide>
        <p15:guide id="351" orient="horz" pos="388" userDrawn="1">
          <p15:clr>
            <a:srgbClr val="BEBEBE"/>
          </p15:clr>
        </p15:guide>
        <p15:guide id="352" orient="horz" pos="474" userDrawn="1">
          <p15:clr>
            <a:srgbClr val="BEBEBE"/>
          </p15:clr>
        </p15:guide>
        <p15:guide id="353" orient="horz" pos="560" userDrawn="1">
          <p15:clr>
            <a:srgbClr val="BEBEBE"/>
          </p15:clr>
        </p15:guide>
        <p15:guide id="354" orient="horz" pos="647" userDrawn="1">
          <p15:clr>
            <a:srgbClr val="BEBEBE"/>
          </p15:clr>
        </p15:guide>
        <p15:guide id="355" orient="horz" pos="733" userDrawn="1">
          <p15:clr>
            <a:srgbClr val="BEBEBE"/>
          </p15:clr>
        </p15:guide>
        <p15:guide id="356" orient="horz" pos="820" userDrawn="1">
          <p15:clr>
            <a:srgbClr val="BEBEBE"/>
          </p15:clr>
        </p15:guide>
        <p15:guide id="357" orient="horz" pos="906" userDrawn="1">
          <p15:clr>
            <a:srgbClr val="BEBEBE"/>
          </p15:clr>
        </p15:guide>
        <p15:guide id="358" orient="horz" pos="993" userDrawn="1">
          <p15:clr>
            <a:srgbClr val="BEBEBE"/>
          </p15:clr>
        </p15:guide>
        <p15:guide id="359" orient="horz" pos="1079" userDrawn="1">
          <p15:clr>
            <a:srgbClr val="F26B43"/>
          </p15:clr>
        </p15:guide>
        <p15:guide id="360" orient="horz" pos="1165" userDrawn="1">
          <p15:clr>
            <a:srgbClr val="BEBEBE"/>
          </p15:clr>
        </p15:guide>
        <p15:guide id="361" orient="horz" pos="1252" userDrawn="1">
          <p15:clr>
            <a:srgbClr val="BEBEBE"/>
          </p15:clr>
        </p15:guide>
        <p15:guide id="362" orient="horz" pos="1338" userDrawn="1">
          <p15:clr>
            <a:srgbClr val="BEBEBE"/>
          </p15:clr>
        </p15:guide>
        <p15:guide id="363" orient="horz" pos="1424" userDrawn="1">
          <p15:clr>
            <a:srgbClr val="BEBEBE"/>
          </p15:clr>
        </p15:guide>
        <p15:guide id="364" orient="horz" pos="1511" userDrawn="1">
          <p15:clr>
            <a:srgbClr val="BEBEBE"/>
          </p15:clr>
        </p15:guide>
        <p15:guide id="365" orient="horz" pos="1598" userDrawn="1">
          <p15:clr>
            <a:srgbClr val="BEBEBE"/>
          </p15:clr>
        </p15:guide>
        <p15:guide id="366" orient="horz" pos="1684" userDrawn="1">
          <p15:clr>
            <a:srgbClr val="BEBEBE"/>
          </p15:clr>
        </p15:guide>
        <p15:guide id="367" orient="horz" pos="1771" userDrawn="1">
          <p15:clr>
            <a:srgbClr val="BEBEBE"/>
          </p15:clr>
        </p15:guide>
        <p15:guide id="368" orient="horz" pos="1857" userDrawn="1">
          <p15:clr>
            <a:srgbClr val="BEBEBE"/>
          </p15:clr>
        </p15:guide>
        <p15:guide id="369" orient="horz" pos="1943" userDrawn="1">
          <p15:clr>
            <a:srgbClr val="BEBEBE"/>
          </p15:clr>
        </p15:guide>
        <p15:guide id="370" orient="horz" pos="2030" userDrawn="1">
          <p15:clr>
            <a:srgbClr val="BEBEBE"/>
          </p15:clr>
        </p15:guide>
        <p15:guide id="371" orient="horz" pos="2116" userDrawn="1">
          <p15:clr>
            <a:srgbClr val="BEBEBE"/>
          </p15:clr>
        </p15:guide>
        <p15:guide id="372" orient="horz" pos="2203" userDrawn="1">
          <p15:clr>
            <a:srgbClr val="BEBEBE"/>
          </p15:clr>
        </p15:guide>
        <p15:guide id="373" orient="horz" pos="2289" userDrawn="1">
          <p15:clr>
            <a:srgbClr val="BEBEBE"/>
          </p15:clr>
        </p15:guide>
        <p15:guide id="374" orient="horz" pos="2376" userDrawn="1">
          <p15:clr>
            <a:srgbClr val="BEBEBE"/>
          </p15:clr>
        </p15:guide>
        <p15:guide id="375" orient="horz" pos="2462" userDrawn="1">
          <p15:clr>
            <a:srgbClr val="BEBEBE"/>
          </p15:clr>
        </p15:guide>
        <p15:guide id="376" orient="horz" pos="2548" userDrawn="1">
          <p15:clr>
            <a:srgbClr val="BEBEBE"/>
          </p15:clr>
        </p15:guide>
        <p15:guide id="377" orient="horz" pos="2635" userDrawn="1">
          <p15:clr>
            <a:srgbClr val="BEBEBE"/>
          </p15:clr>
        </p15:guide>
        <p15:guide id="378" orient="horz" pos="2721" userDrawn="1">
          <p15:clr>
            <a:srgbClr val="BEBEBE"/>
          </p15:clr>
        </p15:guide>
        <p15:guide id="379" orient="horz" pos="2808" userDrawn="1">
          <p15:clr>
            <a:srgbClr val="BEBEBE"/>
          </p15:clr>
        </p15:guide>
        <p15:guide id="380" orient="horz" pos="2894" userDrawn="1">
          <p15:clr>
            <a:srgbClr val="BEBEBE"/>
          </p15:clr>
        </p15:guide>
        <p15:guide id="381" orient="horz" pos="2981" userDrawn="1">
          <p15:clr>
            <a:srgbClr val="BEBEBE"/>
          </p15:clr>
        </p15:guide>
        <p15:guide id="382" orient="horz" pos="3067" userDrawn="1">
          <p15:clr>
            <a:srgbClr val="BEBEBE"/>
          </p15:clr>
        </p15:guide>
        <p15:guide id="383" orient="horz" pos="3154" userDrawn="1">
          <p15:clr>
            <a:srgbClr val="BEBEBE"/>
          </p15:clr>
        </p15:guide>
        <p15:guide id="384" orient="horz" pos="3240" userDrawn="1">
          <p15:clr>
            <a:srgbClr val="BEBEBE"/>
          </p15:clr>
        </p15:guide>
        <p15:guide id="385" orient="horz" pos="3326" userDrawn="1">
          <p15:clr>
            <a:srgbClr val="BEBEBE"/>
          </p15:clr>
        </p15:guide>
        <p15:guide id="386" orient="horz" pos="3413" userDrawn="1">
          <p15:clr>
            <a:srgbClr val="BEBEBE"/>
          </p15:clr>
        </p15:guide>
        <p15:guide id="387" orient="horz" pos="3499" userDrawn="1">
          <p15:clr>
            <a:srgbClr val="BEBEBE"/>
          </p15:clr>
        </p15:guide>
        <p15:guide id="388" orient="horz" pos="3586" userDrawn="1">
          <p15:clr>
            <a:srgbClr val="BEBEBE"/>
          </p15:clr>
        </p15:guide>
        <p15:guide id="389" orient="horz" pos="3672" userDrawn="1">
          <p15:clr>
            <a:srgbClr val="BEBEBE"/>
          </p15:clr>
        </p15:guide>
        <p15:guide id="390" orient="horz" pos="3759" userDrawn="1">
          <p15:clr>
            <a:srgbClr val="BEBEBE"/>
          </p15:clr>
        </p15:guide>
        <p15:guide id="391" orient="horz" pos="3845" userDrawn="1">
          <p15:clr>
            <a:srgbClr val="BEBEBE"/>
          </p15:clr>
        </p15:guide>
        <p15:guide id="392" orient="horz" pos="3931" userDrawn="1">
          <p15:clr>
            <a:srgbClr val="BEBEBE"/>
          </p15:clr>
        </p15:guide>
        <p15:guide id="393" orient="horz" pos="40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7.svg"/><Relationship Id="rId2" Type="http://schemas.openxmlformats.org/officeDocument/2006/relationships/slideLayout" Target="../slideLayouts/slideLayout20.xml"/><Relationship Id="rId1" Type="http://schemas.openxmlformats.org/officeDocument/2006/relationships/tags" Target="../tags/tag1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111.xml"/><Relationship Id="rId6" Type="http://schemas.openxmlformats.org/officeDocument/2006/relationships/hyperlink" Target="https://psy.ku.dk/abc/materialer/film/" TargetMode="External"/><Relationship Id="rId5" Type="http://schemas.openxmlformats.org/officeDocument/2006/relationships/hyperlink" Target="mailto:care@appension.dk"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2.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3.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slideLayout" Target="../slideLayouts/slideLayout5.xml"/><Relationship Id="rId7" Type="http://schemas.openxmlformats.org/officeDocument/2006/relationships/image" Target="../media/image14.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4.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5B60C22-0C0E-AA05-09E2-E629C2C2AFDF}"/>
              </a:ext>
            </a:extLst>
          </p:cNvPr>
          <p:cNvGraphicFramePr>
            <a:graphicFrameLocks noChangeAspect="1"/>
          </p:cNvGraphicFramePr>
          <p:nvPr>
            <p:custDataLst>
              <p:tags r:id="rId1"/>
            </p:custDataLst>
            <p:extLst>
              <p:ext uri="{D42A27DB-BD31-4B8C-83A1-F6EECF244321}">
                <p14:modId xmlns:p14="http://schemas.microsoft.com/office/powerpoint/2010/main" val="2064539517"/>
              </p:ext>
            </p:extLst>
          </p:nvPr>
        </p:nvGraphicFramePr>
        <p:xfrm>
          <a:off x="385319" y="1440"/>
          <a:ext cx="1440" cy="1440"/>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E5B60C22-0C0E-AA05-09E2-E629C2C2AFDF}"/>
                          </a:ext>
                        </a:extLst>
                      </p:cNvPr>
                      <p:cNvPicPr/>
                      <p:nvPr/>
                    </p:nvPicPr>
                    <p:blipFill>
                      <a:blip r:embed="rId4"/>
                      <a:stretch>
                        <a:fillRect/>
                      </a:stretch>
                    </p:blipFill>
                    <p:spPr>
                      <a:xfrm>
                        <a:off x="385319" y="1440"/>
                        <a:ext cx="1440" cy="1440"/>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B01AEDF-E940-1E28-83AB-291AB4E494AD}"/>
              </a:ext>
            </a:extLst>
          </p:cNvPr>
          <p:cNvSpPr>
            <a:spLocks noGrp="1"/>
          </p:cNvSpPr>
          <p:nvPr>
            <p:ph type="title"/>
          </p:nvPr>
        </p:nvSpPr>
        <p:spPr>
          <a:xfrm>
            <a:off x="1068853" y="1535933"/>
            <a:ext cx="9896068" cy="3767744"/>
          </a:xfrm>
        </p:spPr>
        <p:txBody>
          <a:bodyPr vert="horz"/>
          <a:lstStyle/>
          <a:p>
            <a:pPr algn="ctr"/>
            <a:r>
              <a:rPr lang="da-DK" sz="5985">
                <a:solidFill>
                  <a:schemeClr val="tx1"/>
                </a:solidFill>
                <a:latin typeface="Roboto Medium" panose="02000000000000000000" pitchFamily="2" charset="0"/>
                <a:ea typeface="Roboto Medium" panose="02000000000000000000" pitchFamily="2" charset="0"/>
                <a:cs typeface="Roboto Medium" panose="02000000000000000000" pitchFamily="2" charset="0"/>
              </a:rPr>
              <a:t>ABC stafetten</a:t>
            </a:r>
            <a:br>
              <a:rPr lang="da-DK" sz="5985">
                <a:solidFill>
                  <a:schemeClr val="tx1"/>
                </a:solidFill>
                <a:latin typeface="Roboto Medium" panose="02000000000000000000" pitchFamily="2" charset="0"/>
                <a:ea typeface="Roboto Medium" panose="02000000000000000000" pitchFamily="2" charset="0"/>
                <a:cs typeface="Roboto Medium" panose="02000000000000000000" pitchFamily="2" charset="0"/>
              </a:rPr>
            </a:br>
            <a:r>
              <a:rPr lang="da-DK" sz="4400">
                <a:solidFill>
                  <a:schemeClr val="tx1"/>
                </a:solidFill>
                <a:latin typeface="Roboto Medium" panose="02000000000000000000" pitchFamily="2" charset="0"/>
                <a:ea typeface="Roboto Medium" panose="02000000000000000000" pitchFamily="2" charset="0"/>
                <a:cs typeface="Roboto Medium" panose="02000000000000000000" pitchFamily="2" charset="0"/>
              </a:rPr>
              <a:t>- For mental sundhed</a:t>
            </a:r>
            <a:br>
              <a:rPr lang="da-DK" sz="5985">
                <a:solidFill>
                  <a:schemeClr val="tx1"/>
                </a:solidFill>
                <a:latin typeface="Roboto Medium" panose="02000000000000000000" pitchFamily="2" charset="0"/>
                <a:ea typeface="Roboto Medium" panose="02000000000000000000" pitchFamily="2" charset="0"/>
                <a:cs typeface="Roboto Medium" panose="02000000000000000000" pitchFamily="2" charset="0"/>
              </a:rPr>
            </a:br>
            <a:br>
              <a:rPr lang="da-DK" sz="8705">
                <a:solidFill>
                  <a:schemeClr val="tx1"/>
                </a:solidFill>
                <a:latin typeface="Roboto Medium" panose="02000000000000000000" pitchFamily="2" charset="0"/>
                <a:ea typeface="Roboto Medium" panose="02000000000000000000" pitchFamily="2" charset="0"/>
                <a:cs typeface="Roboto Medium" panose="02000000000000000000" pitchFamily="2" charset="0"/>
              </a:rPr>
            </a:br>
            <a:br>
              <a:rPr lang="da-DK" i="1">
                <a:solidFill>
                  <a:schemeClr val="tx1"/>
                </a:solidFill>
                <a:latin typeface="Roboto Medium" panose="02000000000000000000" pitchFamily="2" charset="0"/>
                <a:ea typeface="Roboto Medium" panose="02000000000000000000" pitchFamily="2" charset="0"/>
                <a:cs typeface="Roboto Medium" panose="02000000000000000000" pitchFamily="2" charset="0"/>
              </a:rPr>
            </a:br>
            <a:br>
              <a:rPr lang="da-DK">
                <a:solidFill>
                  <a:schemeClr val="tx1"/>
                </a:solidFill>
                <a:latin typeface="Roboto Medium" panose="02000000000000000000" pitchFamily="2" charset="0"/>
                <a:ea typeface="Roboto Medium" panose="02000000000000000000" pitchFamily="2" charset="0"/>
                <a:cs typeface="Roboto Medium" panose="02000000000000000000" pitchFamily="2" charset="0"/>
              </a:rPr>
            </a:br>
            <a:br>
              <a:rPr lang="da-DK" sz="5441">
                <a:solidFill>
                  <a:schemeClr val="tx1"/>
                </a:solidFill>
                <a:latin typeface="Roboto Medium" panose="02000000000000000000" pitchFamily="2" charset="0"/>
                <a:ea typeface="Roboto Medium" panose="02000000000000000000" pitchFamily="2" charset="0"/>
                <a:cs typeface="Roboto Medium" panose="02000000000000000000" pitchFamily="2" charset="0"/>
              </a:rPr>
            </a:br>
            <a:br>
              <a:rPr lang="da-DK">
                <a:solidFill>
                  <a:schemeClr val="tx1"/>
                </a:solidFill>
                <a:latin typeface="Roboto Medium" panose="02000000000000000000" pitchFamily="2" charset="0"/>
                <a:ea typeface="Roboto Medium" panose="02000000000000000000" pitchFamily="2" charset="0"/>
                <a:cs typeface="Roboto Medium" panose="02000000000000000000" pitchFamily="2" charset="0"/>
              </a:rPr>
            </a:br>
            <a:endParaRPr lang="en-GB">
              <a:solidFill>
                <a:schemeClr val="tx1"/>
              </a:solidFill>
              <a:latin typeface="Roboto Medium" panose="02000000000000000000" pitchFamily="2" charset="0"/>
              <a:ea typeface="Roboto Medium" panose="02000000000000000000" pitchFamily="2" charset="0"/>
              <a:cs typeface="Roboto Medium" panose="02000000000000000000" pitchFamily="2" charset="0"/>
            </a:endParaRPr>
          </a:p>
        </p:txBody>
      </p:sp>
      <p:pic>
        <p:nvPicPr>
          <p:cNvPr id="4" name="Billede 3" descr="Et billede, der indeholder tekst, Font/skrifttype, Grafik, logo&#10;&#10;Automatisk genereret beskrivelse">
            <a:extLst>
              <a:ext uri="{FF2B5EF4-FFF2-40B4-BE49-F238E27FC236}">
                <a16:creationId xmlns:a16="http://schemas.microsoft.com/office/drawing/2014/main" id="{1C774140-6A4C-7102-3AD0-1F679DFF22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5566" y="6094981"/>
            <a:ext cx="926434" cy="926434"/>
          </a:xfrm>
          <a:prstGeom prst="rect">
            <a:avLst/>
          </a:prstGeom>
        </p:spPr>
      </p:pic>
      <p:pic>
        <p:nvPicPr>
          <p:cNvPr id="12" name="Grafik 11" descr="Højre hjernehalvdel med massiv udfyldning">
            <a:extLst>
              <a:ext uri="{FF2B5EF4-FFF2-40B4-BE49-F238E27FC236}">
                <a16:creationId xmlns:a16="http://schemas.microsoft.com/office/drawing/2014/main" id="{E92929C3-246B-7B2E-E6C9-A6786F6A06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16747" y="2868283"/>
            <a:ext cx="1558506" cy="1558506"/>
          </a:xfrm>
          <a:prstGeom prst="rect">
            <a:avLst/>
          </a:prstGeom>
        </p:spPr>
      </p:pic>
    </p:spTree>
    <p:extLst>
      <p:ext uri="{BB962C8B-B14F-4D97-AF65-F5344CB8AC3E}">
        <p14:creationId xmlns:p14="http://schemas.microsoft.com/office/powerpoint/2010/main" val="424818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1E3B2E72-7F5F-35D6-70DF-42255DA034EA}"/>
              </a:ext>
            </a:extLst>
          </p:cNvPr>
          <p:cNvGraphicFramePr>
            <a:graphicFrameLocks noChangeAspect="1"/>
          </p:cNvGraphicFramePr>
          <p:nvPr>
            <p:custDataLst>
              <p:tags r:id="rId1"/>
            </p:custDataLst>
            <p:extLst>
              <p:ext uri="{D42A27DB-BD31-4B8C-83A1-F6EECF244321}">
                <p14:modId xmlns:p14="http://schemas.microsoft.com/office/powerpoint/2010/main" val="1989518296"/>
              </p:ext>
            </p:extLst>
          </p:nvPr>
        </p:nvGraphicFramePr>
        <p:xfrm>
          <a:off x="385319" y="1440"/>
          <a:ext cx="1440" cy="1440"/>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26" name="think-cell data - do not delete" hidden="1">
                        <a:extLst>
                          <a:ext uri="{FF2B5EF4-FFF2-40B4-BE49-F238E27FC236}">
                            <a16:creationId xmlns:a16="http://schemas.microsoft.com/office/drawing/2014/main" id="{1E3B2E72-7F5F-35D6-70DF-42255DA034EA}"/>
                          </a:ext>
                        </a:extLst>
                      </p:cNvPr>
                      <p:cNvPicPr/>
                      <p:nvPr/>
                    </p:nvPicPr>
                    <p:blipFill>
                      <a:blip r:embed="rId4"/>
                      <a:stretch>
                        <a:fillRect/>
                      </a:stretch>
                    </p:blipFill>
                    <p:spPr>
                      <a:xfrm>
                        <a:off x="385319" y="1440"/>
                        <a:ext cx="1440" cy="1440"/>
                      </a:xfrm>
                      <a:prstGeom prst="rect">
                        <a:avLst/>
                      </a:prstGeom>
                    </p:spPr>
                  </p:pic>
                </p:oleObj>
              </mc:Fallback>
            </mc:AlternateContent>
          </a:graphicData>
        </a:graphic>
      </p:graphicFrame>
      <p:sp>
        <p:nvSpPr>
          <p:cNvPr id="2" name="object 2"/>
          <p:cNvSpPr txBox="1">
            <a:spLocks noGrp="1"/>
          </p:cNvSpPr>
          <p:nvPr>
            <p:ph type="title"/>
          </p:nvPr>
        </p:nvSpPr>
        <p:spPr>
          <a:xfrm>
            <a:off x="664234" y="668072"/>
            <a:ext cx="8020881" cy="537268"/>
          </a:xfrm>
          <a:prstGeom prst="rect">
            <a:avLst/>
          </a:prstGeom>
        </p:spPr>
        <p:txBody>
          <a:bodyPr vert="horz" wrap="square" lIns="0" tIns="34549" rIns="0" bIns="0" rtlCol="0" anchor="t">
            <a:spAutoFit/>
          </a:bodyPr>
          <a:lstStyle/>
          <a:p>
            <a:r>
              <a:rPr lang="da-DK">
                <a:solidFill>
                  <a:schemeClr val="tx1"/>
                </a:solidFill>
                <a:latin typeface="Roboto Light" panose="02000000000000000000" pitchFamily="2" charset="0"/>
                <a:cs typeface="Roboto Light" panose="02000000000000000000" pitchFamily="2" charset="0"/>
              </a:rPr>
              <a:t>Din mentale sundhed og din trivsel</a:t>
            </a:r>
          </a:p>
        </p:txBody>
      </p:sp>
      <p:sp>
        <p:nvSpPr>
          <p:cNvPr id="3" name="object 3"/>
          <p:cNvSpPr/>
          <p:nvPr/>
        </p:nvSpPr>
        <p:spPr>
          <a:xfrm>
            <a:off x="664233" y="1306663"/>
            <a:ext cx="392132" cy="0"/>
          </a:xfrm>
          <a:custGeom>
            <a:avLst/>
            <a:gdLst/>
            <a:ahLst/>
            <a:cxnLst/>
            <a:rect l="l" t="t" r="r" b="b"/>
            <a:pathLst>
              <a:path w="432434">
                <a:moveTo>
                  <a:pt x="0" y="0"/>
                </a:moveTo>
                <a:lnTo>
                  <a:pt x="432003" y="0"/>
                </a:lnTo>
              </a:path>
            </a:pathLst>
          </a:custGeom>
          <a:ln w="38100">
            <a:solidFill>
              <a:srgbClr val="FF4D1D"/>
            </a:solidFill>
          </a:ln>
        </p:spPr>
        <p:txBody>
          <a:bodyPr wrap="square" lIns="0" tIns="0" rIns="0" bIns="0" rtlCol="0"/>
          <a:lstStyle/>
          <a:p>
            <a:endParaRPr sz="1632"/>
          </a:p>
        </p:txBody>
      </p:sp>
      <p:sp>
        <p:nvSpPr>
          <p:cNvPr id="4" name="object 4"/>
          <p:cNvSpPr txBox="1"/>
          <p:nvPr/>
        </p:nvSpPr>
        <p:spPr>
          <a:xfrm>
            <a:off x="664234" y="1639388"/>
            <a:ext cx="11067692" cy="5445080"/>
          </a:xfrm>
          <a:prstGeom prst="rect">
            <a:avLst/>
          </a:prstGeom>
        </p:spPr>
        <p:txBody>
          <a:bodyPr vert="horz" wrap="square" lIns="0" tIns="0" rIns="0" bIns="0" rtlCol="0">
            <a:spAutoFit/>
          </a:bodyPr>
          <a:lstStyle/>
          <a:p>
            <a:pPr marL="0" indent="0">
              <a:buNone/>
            </a:pPr>
            <a:r>
              <a:rPr lang="da-DK" sz="1600"/>
              <a:t>Livet igennem vil din mentale sundhed være en vigtig faktor for et godt liv. Samtidigt vil du, som alle andre, opleve perioder med udfordringer, som påvirker dig.</a:t>
            </a:r>
          </a:p>
          <a:p>
            <a:pPr marL="0" indent="0">
              <a:buNone/>
            </a:pPr>
            <a:endParaRPr lang="da-DK" sz="1600"/>
          </a:p>
          <a:p>
            <a:pPr marL="0" indent="0">
              <a:buNone/>
            </a:pPr>
            <a:r>
              <a:rPr lang="da-DK" sz="1600"/>
              <a:t>Måske er du udfordret og har brug for støtte. Her kan det være en hjælp at dele din situation med andre. Det kan f.eks. være en ven, en kæreste eller din leder. </a:t>
            </a:r>
          </a:p>
          <a:p>
            <a:pPr marL="0" indent="0">
              <a:buNone/>
            </a:pPr>
            <a:r>
              <a:rPr lang="da-DK" sz="1600"/>
              <a:t>Som kunde i AP Pension kan du også altid kontakte AP Care og få coaching og vejledning: </a:t>
            </a:r>
            <a:r>
              <a:rPr lang="da-DK" sz="1600">
                <a:hlinkClick r:id="rId5"/>
              </a:rPr>
              <a:t>care@appension.dk</a:t>
            </a:r>
            <a:r>
              <a:rPr lang="da-DK" sz="1600"/>
              <a:t> /70805020</a:t>
            </a:r>
          </a:p>
          <a:p>
            <a:pPr marL="0" indent="0">
              <a:buNone/>
            </a:pPr>
            <a:endParaRPr lang="da-DK" sz="1600"/>
          </a:p>
          <a:p>
            <a:pPr marL="0" indent="0">
              <a:spcBef>
                <a:spcPts val="0"/>
              </a:spcBef>
              <a:buNone/>
            </a:pPr>
            <a:r>
              <a:rPr lang="da-DK" sz="1600"/>
              <a:t>For at holde dig i god fysisk form skal du være aktive og have gode vaner. Det samme gælder for din mentale form. </a:t>
            </a:r>
          </a:p>
          <a:p>
            <a:pPr marL="0" indent="0">
              <a:spcBef>
                <a:spcPts val="0"/>
              </a:spcBef>
              <a:buNone/>
            </a:pPr>
            <a:endParaRPr lang="da-DK" sz="1600"/>
          </a:p>
          <a:p>
            <a:pPr marL="0" indent="0">
              <a:spcBef>
                <a:spcPts val="0"/>
              </a:spcBef>
              <a:buNone/>
            </a:pPr>
            <a:r>
              <a:rPr lang="da-DK" sz="1600"/>
              <a:t>For at fremme den mentale sundhed peger forskningen på 3 pejlemærker:</a:t>
            </a:r>
          </a:p>
          <a:p>
            <a:pPr marL="0" indent="0">
              <a:spcBef>
                <a:spcPts val="0"/>
              </a:spcBef>
              <a:buNone/>
            </a:pPr>
            <a:endParaRPr lang="da-DK" sz="1600"/>
          </a:p>
          <a:p>
            <a:pPr marL="342900" indent="-342900">
              <a:spcBef>
                <a:spcPts val="0"/>
              </a:spcBef>
              <a:buAutoNum type="alphaUcParenR"/>
            </a:pPr>
            <a:r>
              <a:rPr lang="da-DK" sz="1600" b="1"/>
              <a:t>Gør noget aktivt – det fremmer den mentale sundhed at være aktiv både fysisk, mental og socialt  </a:t>
            </a:r>
          </a:p>
          <a:p>
            <a:pPr marL="342900" indent="-342900">
              <a:spcBef>
                <a:spcPts val="0"/>
              </a:spcBef>
              <a:buAutoNum type="alphaUcParenR"/>
            </a:pPr>
            <a:r>
              <a:rPr lang="da-DK" sz="1600" b="1"/>
              <a:t>Gør noget sammen – det fremmer den mentale sundhed at være en del af fællesskaber</a:t>
            </a:r>
          </a:p>
          <a:p>
            <a:pPr marL="342900" indent="-342900">
              <a:spcBef>
                <a:spcPts val="0"/>
              </a:spcBef>
              <a:buAutoNum type="alphaUcParenR"/>
            </a:pPr>
            <a:r>
              <a:rPr lang="da-DK" sz="1600" b="1"/>
              <a:t>Gør noget meningsfuldt – det fremmer den mentale sundhed at have en oplevelse af at bidrage til noget meningsfuldt</a:t>
            </a:r>
          </a:p>
          <a:p>
            <a:pPr>
              <a:spcBef>
                <a:spcPts val="0"/>
              </a:spcBef>
            </a:pPr>
            <a:endParaRPr lang="da-DK" sz="1600">
              <a:solidFill>
                <a:srgbClr val="FF0000"/>
              </a:solidFill>
            </a:endParaRPr>
          </a:p>
          <a:p>
            <a:pPr marL="0" indent="0">
              <a:buNone/>
            </a:pPr>
            <a:r>
              <a:rPr lang="da-DK" sz="1600"/>
              <a:t>Du kan se en film, der forklarer mere her – film nr. 2: </a:t>
            </a:r>
            <a:r>
              <a:rPr lang="da-DK" sz="1600">
                <a:hlinkClick r:id="rId6"/>
              </a:rPr>
              <a:t>Film – Institut for Psykologi - Københavns Universitet (ku.dk)</a:t>
            </a:r>
            <a:endParaRPr lang="da-DK" sz="1600" i="1"/>
          </a:p>
          <a:p>
            <a:pPr>
              <a:lnSpc>
                <a:spcPct val="150000"/>
              </a:lnSpc>
            </a:pPr>
            <a:endParaRPr lang="da-DK" sz="1600">
              <a:ea typeface="Roboto Light" panose="02000000000000000000" pitchFamily="2" charset="0"/>
              <a:cs typeface="Roboto Light" panose="02000000000000000000" pitchFamily="2" charset="0"/>
            </a:endParaRPr>
          </a:p>
          <a:p>
            <a:pPr>
              <a:lnSpc>
                <a:spcPct val="150000"/>
              </a:lnSpc>
            </a:pPr>
            <a:endParaRPr lang="da-DK" sz="1600" b="1">
              <a:ea typeface="Roboto Light" panose="02000000000000000000" pitchFamily="2" charset="0"/>
              <a:cs typeface="Roboto Light" panose="02000000000000000000" pitchFamily="2" charset="0"/>
            </a:endParaRPr>
          </a:p>
          <a:p>
            <a:pPr marL="321882" indent="-310942">
              <a:lnSpc>
                <a:spcPct val="150000"/>
              </a:lnSpc>
              <a:spcBef>
                <a:spcPts val="1451"/>
              </a:spcBef>
              <a:buSzPct val="95000"/>
              <a:buFont typeface="Arial" panose="020B0604020202020204" pitchFamily="34" charset="0"/>
              <a:buChar char="•"/>
              <a:tabLst>
                <a:tab pos="84069" algn="l"/>
                <a:tab pos="272362" algn="l"/>
              </a:tabLst>
            </a:pPr>
            <a:endParaRPr sz="1600">
              <a:ea typeface="Roboto Light" panose="02000000000000000000" pitchFamily="2" charset="0"/>
              <a:cs typeface="Roboto Light" panose="02000000000000000000" pitchFamily="2" charset="0"/>
            </a:endParaRPr>
          </a:p>
        </p:txBody>
      </p:sp>
      <p:pic>
        <p:nvPicPr>
          <p:cNvPr id="8" name="Billede 7" descr="Et billede, der indeholder tekst, Font/skrifttype, Grafik, logo&#10;&#10;Automatisk genereret beskrivelse">
            <a:extLst>
              <a:ext uri="{FF2B5EF4-FFF2-40B4-BE49-F238E27FC236}">
                <a16:creationId xmlns:a16="http://schemas.microsoft.com/office/drawing/2014/main" id="{4CF1DD21-3989-A8FC-BE78-740E3C31C0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65566" y="6126574"/>
            <a:ext cx="926434" cy="926434"/>
          </a:xfrm>
          <a:prstGeom prst="rect">
            <a:avLst/>
          </a:prstGeom>
        </p:spPr>
      </p:pic>
    </p:spTree>
    <p:extLst>
      <p:ext uri="{BB962C8B-B14F-4D97-AF65-F5344CB8AC3E}">
        <p14:creationId xmlns:p14="http://schemas.microsoft.com/office/powerpoint/2010/main" val="234833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3434A00-3FD7-C041-F681-D1A329C33BF2}"/>
              </a:ext>
            </a:extLst>
          </p:cNvPr>
          <p:cNvGraphicFramePr>
            <a:graphicFrameLocks noChangeAspect="1"/>
          </p:cNvGraphicFramePr>
          <p:nvPr>
            <p:custDataLst>
              <p:tags r:id="rId1"/>
            </p:custDataLst>
            <p:extLst>
              <p:ext uri="{D42A27DB-BD31-4B8C-83A1-F6EECF244321}">
                <p14:modId xmlns:p14="http://schemas.microsoft.com/office/powerpoint/2010/main" val="1429946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6" name="think-cell data - do not delete" hidden="1">
                        <a:extLst>
                          <a:ext uri="{FF2B5EF4-FFF2-40B4-BE49-F238E27FC236}">
                            <a16:creationId xmlns:a16="http://schemas.microsoft.com/office/drawing/2014/main" id="{E3434A00-3FD7-C041-F681-D1A329C33BF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Pladsholder til billede 15">
            <a:extLst>
              <a:ext uri="{FF2B5EF4-FFF2-40B4-BE49-F238E27FC236}">
                <a16:creationId xmlns:a16="http://schemas.microsoft.com/office/drawing/2014/main" id="{09C5F81E-7FE2-26BC-B778-67253765206E}"/>
              </a:ext>
            </a:extLst>
          </p:cNvPr>
          <p:cNvSpPr>
            <a:spLocks noGrp="1"/>
          </p:cNvSpPr>
          <p:nvPr>
            <p:ph type="pic" sz="quarter" idx="14"/>
          </p:nvPr>
        </p:nvSpPr>
        <p:spPr>
          <a:xfrm>
            <a:off x="8150226" y="0"/>
            <a:ext cx="4041774" cy="6858000"/>
          </a:xfrm>
        </p:spPr>
        <p:txBody>
          <a:bodyPr/>
          <a:lstStyle/>
          <a:p>
            <a:endParaRPr lang="en-GB"/>
          </a:p>
        </p:txBody>
      </p:sp>
      <p:sp>
        <p:nvSpPr>
          <p:cNvPr id="4" name="Pladsholder til indhold 3">
            <a:extLst>
              <a:ext uri="{FF2B5EF4-FFF2-40B4-BE49-F238E27FC236}">
                <a16:creationId xmlns:a16="http://schemas.microsoft.com/office/drawing/2014/main" id="{89034A2A-71E5-793C-0EE1-8D44C41697F2}"/>
              </a:ext>
            </a:extLst>
          </p:cNvPr>
          <p:cNvSpPr>
            <a:spLocks noGrp="1"/>
          </p:cNvSpPr>
          <p:nvPr>
            <p:ph sz="quarter" idx="15"/>
          </p:nvPr>
        </p:nvSpPr>
        <p:spPr>
          <a:noFill/>
        </p:spPr>
        <p:txBody>
          <a:bodyPr/>
          <a:lstStyle/>
          <a:p>
            <a:pPr marL="0" indent="0">
              <a:buNone/>
            </a:pPr>
            <a:r>
              <a:rPr lang="da-DK" sz="1200" noProof="0"/>
              <a:t>Forskning viser, at mennesker, der holder sig fysisk, mentalt og socialt aktive, har bedre mental sundhed end dem, der ikke gør. </a:t>
            </a:r>
          </a:p>
          <a:p>
            <a:pPr marL="0" indent="0">
              <a:buNone/>
            </a:pPr>
            <a:r>
              <a:rPr lang="da-DK" sz="1200" noProof="0"/>
              <a:t>Når vi holder os aktive, føler vi os gladere, og vi får samtidig lettere ved at håndtere dagligdagens udfordringer. </a:t>
            </a:r>
          </a:p>
          <a:p>
            <a:pPr marL="0" indent="0">
              <a:buNone/>
            </a:pPr>
            <a:br>
              <a:rPr lang="da-DK" sz="1200" noProof="0"/>
            </a:br>
            <a:r>
              <a:rPr lang="da-DK" sz="1200" noProof="0"/>
              <a:t>Her er nogle måder at være aktiv på, som du kan lade dig inspirere af:</a:t>
            </a:r>
          </a:p>
          <a:p>
            <a:pPr>
              <a:buFont typeface="Arial" panose="020B0604020202020204" pitchFamily="34" charset="0"/>
              <a:buChar char="•"/>
            </a:pPr>
            <a:r>
              <a:rPr lang="da-DK" sz="1200" noProof="0"/>
              <a:t>Læs en bog</a:t>
            </a:r>
          </a:p>
          <a:p>
            <a:pPr>
              <a:buFont typeface="Arial" panose="020B0604020202020204" pitchFamily="34" charset="0"/>
              <a:buChar char="•"/>
            </a:pPr>
            <a:r>
              <a:rPr lang="da-DK" sz="1200" noProof="0"/>
              <a:t>Tag trapperne </a:t>
            </a:r>
          </a:p>
          <a:p>
            <a:pPr>
              <a:buFont typeface="Arial" panose="020B0604020202020204" pitchFamily="34" charset="0"/>
              <a:buChar char="•"/>
            </a:pPr>
            <a:r>
              <a:rPr lang="da-DK" sz="1200" noProof="0"/>
              <a:t>Sæt tid af til fordybelse og sluk for notifikationerne fra Outlook, Teams mv</a:t>
            </a:r>
          </a:p>
          <a:p>
            <a:pPr>
              <a:buFont typeface="Arial" panose="020B0604020202020204" pitchFamily="34" charset="0"/>
              <a:buChar char="•"/>
            </a:pPr>
            <a:r>
              <a:rPr lang="da-DK" sz="1200" noProof="0"/>
              <a:t>Inviter en ny kollega med til frokost </a:t>
            </a:r>
          </a:p>
          <a:p>
            <a:pPr>
              <a:buFont typeface="Arial" panose="020B0604020202020204" pitchFamily="34" charset="0"/>
              <a:buChar char="•"/>
            </a:pPr>
            <a:r>
              <a:rPr lang="da-DK" sz="1200" noProof="0"/>
              <a:t>Gå en tur i frokostpausen</a:t>
            </a:r>
          </a:p>
          <a:p>
            <a:pPr>
              <a:buFont typeface="Arial" panose="020B0604020202020204" pitchFamily="34" charset="0"/>
              <a:buChar char="•"/>
            </a:pPr>
            <a:r>
              <a:rPr lang="da-DK" sz="1200" noProof="0"/>
              <a:t>Meld dig ind i den lokale idrætsforening</a:t>
            </a:r>
          </a:p>
          <a:p>
            <a:pPr>
              <a:buFont typeface="Arial" panose="020B0604020202020204" pitchFamily="34" charset="0"/>
              <a:buChar char="•"/>
            </a:pPr>
            <a:r>
              <a:rPr lang="da-DK" sz="1200" noProof="0"/>
              <a:t>Dyrk yoga, meditation, dans, fitness, løb</a:t>
            </a:r>
          </a:p>
          <a:p>
            <a:pPr>
              <a:buFont typeface="Arial" panose="020B0604020202020204" pitchFamily="34" charset="0"/>
              <a:buChar char="•"/>
            </a:pPr>
            <a:r>
              <a:rPr lang="da-DK" sz="1200" noProof="0"/>
              <a:t>Brug naturen, haven, havet til ro og fordybelse</a:t>
            </a:r>
          </a:p>
          <a:p>
            <a:pPr>
              <a:buFont typeface="Arial" panose="020B0604020202020204" pitchFamily="34" charset="0"/>
              <a:buChar char="•"/>
            </a:pPr>
            <a:r>
              <a:rPr lang="da-DK" sz="1200" noProof="0"/>
              <a:t>Tal og lyt til en kollega eller ven</a:t>
            </a:r>
          </a:p>
          <a:p>
            <a:pPr>
              <a:buFont typeface="Arial" panose="020B0604020202020204" pitchFamily="34" charset="0"/>
              <a:buChar char="•"/>
            </a:pPr>
            <a:r>
              <a:rPr lang="da-DK" sz="1200" noProof="0"/>
              <a:t>Tag cyklen </a:t>
            </a:r>
          </a:p>
          <a:p>
            <a:pPr>
              <a:buFont typeface="Arial" panose="020B0604020202020204" pitchFamily="34" charset="0"/>
              <a:buChar char="•"/>
            </a:pPr>
            <a:r>
              <a:rPr lang="da-DK" sz="1200" noProof="0"/>
              <a:t>Håndter dine bekymringer ved enten at finde en god løsning eller ved at parkere dem</a:t>
            </a:r>
          </a:p>
        </p:txBody>
      </p:sp>
      <p:sp>
        <p:nvSpPr>
          <p:cNvPr id="9" name="Ellipse 8">
            <a:extLst>
              <a:ext uri="{FF2B5EF4-FFF2-40B4-BE49-F238E27FC236}">
                <a16:creationId xmlns:a16="http://schemas.microsoft.com/office/drawing/2014/main" id="{DA3D0CA7-302A-186A-255A-68FB249072AA}"/>
              </a:ext>
            </a:extLst>
          </p:cNvPr>
          <p:cNvSpPr/>
          <p:nvPr/>
        </p:nvSpPr>
        <p:spPr>
          <a:xfrm>
            <a:off x="8680451" y="1712913"/>
            <a:ext cx="2981324" cy="2818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5" name="Group 5" descr="Dansetrin med massiv udfyldning">
            <a:extLst>
              <a:ext uri="{FF2B5EF4-FFF2-40B4-BE49-F238E27FC236}">
                <a16:creationId xmlns:a16="http://schemas.microsoft.com/office/drawing/2014/main" id="{28958925-7420-F22B-ECA2-AF249F294C1F}"/>
              </a:ext>
            </a:extLst>
          </p:cNvPr>
          <p:cNvPicPr>
            <a:picLocks noChangeAspect="1"/>
          </p:cNvPicPr>
          <p:nvPr>
            <p:custDataLst>
              <p:tags r:id="rId2"/>
            </p:custDataLst>
          </p:nvPr>
        </p:nvPicPr>
        <p:blipFill>
          <a:blip r:embed="rId7">
            <a:extLst>
              <a:ext uri="{96DAC541-7B7A-43D3-8B79-37D633B846F1}">
                <asvg:svgBlip xmlns:asvg="http://schemas.microsoft.com/office/drawing/2016/SVG/main" r:embed="rId8"/>
              </a:ext>
            </a:extLst>
          </a:blip>
          <a:srcRect t="1418" b="1418"/>
          <a:stretch/>
        </p:blipFill>
        <p:spPr>
          <a:xfrm>
            <a:off x="9256039" y="2034748"/>
            <a:ext cx="2037782" cy="1980000"/>
          </a:xfrm>
          <a:prstGeom prst="rect">
            <a:avLst/>
          </a:prstGeom>
        </p:spPr>
      </p:pic>
      <p:sp>
        <p:nvSpPr>
          <p:cNvPr id="7" name="object 2">
            <a:extLst>
              <a:ext uri="{FF2B5EF4-FFF2-40B4-BE49-F238E27FC236}">
                <a16:creationId xmlns:a16="http://schemas.microsoft.com/office/drawing/2014/main" id="{C56D0CC6-5779-5CB0-B112-9D14E4D95893}"/>
              </a:ext>
            </a:extLst>
          </p:cNvPr>
          <p:cNvSpPr txBox="1">
            <a:spLocks/>
          </p:cNvSpPr>
          <p:nvPr/>
        </p:nvSpPr>
        <p:spPr>
          <a:xfrm>
            <a:off x="477839" y="672973"/>
            <a:ext cx="8020881" cy="478085"/>
          </a:xfrm>
          <a:prstGeom prst="rect">
            <a:avLst/>
          </a:prstGeom>
        </p:spPr>
        <p:txBody>
          <a:bodyPr vert="horz" wrap="square" lIns="0" tIns="34549"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Roboto Light" panose="02000000000000000000" pitchFamily="2" charset="0"/>
                <a:cs typeface="+mj-cs"/>
              </a:defRPr>
            </a:lvl1pPr>
          </a:lstStyle>
          <a:p>
            <a:r>
              <a:rPr lang="da-DK">
                <a:latin typeface="Roboto Light" panose="02000000000000000000" pitchFamily="2" charset="0"/>
                <a:cs typeface="Roboto Light" panose="02000000000000000000" pitchFamily="2" charset="0"/>
              </a:rPr>
              <a:t>A: Gør noget aktivt</a:t>
            </a:r>
          </a:p>
        </p:txBody>
      </p:sp>
      <p:sp>
        <p:nvSpPr>
          <p:cNvPr id="8" name="object 3">
            <a:extLst>
              <a:ext uri="{FF2B5EF4-FFF2-40B4-BE49-F238E27FC236}">
                <a16:creationId xmlns:a16="http://schemas.microsoft.com/office/drawing/2014/main" id="{8BCEA15B-3038-CC9A-11EB-DD1960962BBF}"/>
              </a:ext>
            </a:extLst>
          </p:cNvPr>
          <p:cNvSpPr/>
          <p:nvPr/>
        </p:nvSpPr>
        <p:spPr>
          <a:xfrm>
            <a:off x="477838" y="1311564"/>
            <a:ext cx="392132" cy="0"/>
          </a:xfrm>
          <a:custGeom>
            <a:avLst/>
            <a:gdLst/>
            <a:ahLst/>
            <a:cxnLst/>
            <a:rect l="l" t="t" r="r" b="b"/>
            <a:pathLst>
              <a:path w="432434">
                <a:moveTo>
                  <a:pt x="0" y="0"/>
                </a:moveTo>
                <a:lnTo>
                  <a:pt x="432003" y="0"/>
                </a:lnTo>
              </a:path>
            </a:pathLst>
          </a:custGeom>
          <a:ln w="38100">
            <a:solidFill>
              <a:srgbClr val="FF4D1D"/>
            </a:solidFill>
          </a:ln>
        </p:spPr>
        <p:txBody>
          <a:bodyPr wrap="square" lIns="0" tIns="0" rIns="0" bIns="0" rtlCol="0"/>
          <a:lstStyle/>
          <a:p>
            <a:endParaRPr sz="1632"/>
          </a:p>
        </p:txBody>
      </p:sp>
      <p:pic>
        <p:nvPicPr>
          <p:cNvPr id="10" name="Billede 9" descr="Et billede, der indeholder tekst, Font/skrifttype, Grafik, logo&#10;&#10;Automatisk genereret beskrivelse">
            <a:extLst>
              <a:ext uri="{FF2B5EF4-FFF2-40B4-BE49-F238E27FC236}">
                <a16:creationId xmlns:a16="http://schemas.microsoft.com/office/drawing/2014/main" id="{20A0F74C-09B2-6CA8-ECE7-B730CED97B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65566" y="6094981"/>
            <a:ext cx="926434" cy="926434"/>
          </a:xfrm>
          <a:prstGeom prst="rect">
            <a:avLst/>
          </a:prstGeom>
        </p:spPr>
      </p:pic>
    </p:spTree>
    <p:extLst>
      <p:ext uri="{BB962C8B-B14F-4D97-AF65-F5344CB8AC3E}">
        <p14:creationId xmlns:p14="http://schemas.microsoft.com/office/powerpoint/2010/main" val="26175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3434A00-3FD7-C041-F681-D1A329C33B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6" name="think-cell data - do not delete" hidden="1">
                        <a:extLst>
                          <a:ext uri="{FF2B5EF4-FFF2-40B4-BE49-F238E27FC236}">
                            <a16:creationId xmlns:a16="http://schemas.microsoft.com/office/drawing/2014/main" id="{E3434A00-3FD7-C041-F681-D1A329C33BF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Pladsholder til billede 15">
            <a:extLst>
              <a:ext uri="{FF2B5EF4-FFF2-40B4-BE49-F238E27FC236}">
                <a16:creationId xmlns:a16="http://schemas.microsoft.com/office/drawing/2014/main" id="{09C5F81E-7FE2-26BC-B778-67253765206E}"/>
              </a:ext>
            </a:extLst>
          </p:cNvPr>
          <p:cNvSpPr>
            <a:spLocks noGrp="1"/>
          </p:cNvSpPr>
          <p:nvPr>
            <p:ph type="pic" sz="quarter" idx="14"/>
          </p:nvPr>
        </p:nvSpPr>
        <p:spPr>
          <a:xfrm>
            <a:off x="8150226" y="0"/>
            <a:ext cx="4041774" cy="6858000"/>
          </a:xfrm>
        </p:spPr>
        <p:txBody>
          <a:bodyPr/>
          <a:lstStyle/>
          <a:p>
            <a:endParaRPr lang="en-GB"/>
          </a:p>
        </p:txBody>
      </p:sp>
      <p:sp>
        <p:nvSpPr>
          <p:cNvPr id="4" name="Pladsholder til indhold 3">
            <a:extLst>
              <a:ext uri="{FF2B5EF4-FFF2-40B4-BE49-F238E27FC236}">
                <a16:creationId xmlns:a16="http://schemas.microsoft.com/office/drawing/2014/main" id="{89034A2A-71E5-793C-0EE1-8D44C41697F2}"/>
              </a:ext>
            </a:extLst>
          </p:cNvPr>
          <p:cNvSpPr>
            <a:spLocks noGrp="1"/>
          </p:cNvSpPr>
          <p:nvPr>
            <p:ph sz="quarter" idx="15"/>
          </p:nvPr>
        </p:nvSpPr>
        <p:spPr>
          <a:noFill/>
        </p:spPr>
        <p:txBody>
          <a:bodyPr/>
          <a:lstStyle/>
          <a:p>
            <a:pPr marL="0" indent="0">
              <a:buNone/>
            </a:pPr>
            <a:r>
              <a:rPr lang="da-DK" sz="1200" noProof="0"/>
              <a:t>Vores sociale relationer i form af familie, venner, kollegaer, naboer og bekendte har stor betydning for vores mentale sundhed, fordi de er med til at give os en følelse af at høre til. </a:t>
            </a:r>
          </a:p>
          <a:p>
            <a:pPr marL="0" indent="0">
              <a:buNone/>
            </a:pPr>
            <a:endParaRPr lang="da-DK" sz="1200" noProof="0"/>
          </a:p>
          <a:p>
            <a:pPr marL="0" indent="0">
              <a:buNone/>
            </a:pPr>
            <a:r>
              <a:rPr lang="da-DK" sz="1200" noProof="0"/>
              <a:t>Når vi er en del af sunde fællesskaber, øger det vores evne til at overkomme udfordringer, og det fremmer vores mentale sundhed. </a:t>
            </a:r>
          </a:p>
          <a:p>
            <a:pPr marL="0" indent="0">
              <a:buNone/>
            </a:pPr>
            <a:endParaRPr lang="da-DK" sz="1200" noProof="0"/>
          </a:p>
          <a:p>
            <a:pPr marL="0" indent="0">
              <a:buNone/>
            </a:pPr>
            <a:r>
              <a:rPr lang="da-DK" sz="1200" noProof="0"/>
              <a:t>Du kan f.eks.:</a:t>
            </a:r>
          </a:p>
          <a:p>
            <a:pPr>
              <a:buFont typeface="Arial" panose="020B0604020202020204" pitchFamily="34" charset="0"/>
              <a:buChar char="•"/>
            </a:pPr>
            <a:r>
              <a:rPr lang="da-DK" sz="1200" noProof="0"/>
              <a:t>Engagere dig i et fællesskab, fx madklub, bogklub, et band, en kollegagruppe, et kor, den lokale idrætsforening eller et online-fællesskab</a:t>
            </a:r>
          </a:p>
          <a:p>
            <a:pPr>
              <a:buFont typeface="Arial" panose="020B0604020202020204" pitchFamily="34" charset="0"/>
              <a:buChar char="•"/>
            </a:pPr>
            <a:r>
              <a:rPr lang="da-DK" sz="1200" noProof="0"/>
              <a:t>Samle en gruppe venner</a:t>
            </a:r>
          </a:p>
          <a:p>
            <a:pPr>
              <a:buFont typeface="Arial" panose="020B0604020202020204" pitchFamily="34" charset="0"/>
              <a:buChar char="•"/>
            </a:pPr>
            <a:r>
              <a:rPr lang="da-DK" sz="1200" noProof="0"/>
              <a:t>Spille brætspil med din familie</a:t>
            </a:r>
          </a:p>
          <a:p>
            <a:pPr>
              <a:buFont typeface="Arial" panose="020B0604020202020204" pitchFamily="34" charset="0"/>
              <a:buChar char="•"/>
            </a:pPr>
            <a:r>
              <a:rPr lang="da-DK" sz="1200" noProof="0"/>
              <a:t>Spise frokost med en ny kollega</a:t>
            </a:r>
          </a:p>
          <a:p>
            <a:pPr>
              <a:buFont typeface="Arial" panose="020B0604020202020204" pitchFamily="34" charset="0"/>
              <a:buChar char="•"/>
            </a:pPr>
            <a:r>
              <a:rPr lang="da-DK" sz="1200" noProof="0"/>
              <a:t>Engagere dig i personaleudvalget</a:t>
            </a:r>
          </a:p>
          <a:p>
            <a:pPr>
              <a:buFont typeface="Arial" panose="020B0604020202020204" pitchFamily="34" charset="0"/>
              <a:buChar char="•"/>
            </a:pPr>
            <a:r>
              <a:rPr lang="da-DK" sz="1200" noProof="0"/>
              <a:t>Deltage i aktiviteter på arbejdspladsen</a:t>
            </a:r>
          </a:p>
        </p:txBody>
      </p:sp>
      <p:sp>
        <p:nvSpPr>
          <p:cNvPr id="9" name="Ellipse 8">
            <a:extLst>
              <a:ext uri="{FF2B5EF4-FFF2-40B4-BE49-F238E27FC236}">
                <a16:creationId xmlns:a16="http://schemas.microsoft.com/office/drawing/2014/main" id="{DA3D0CA7-302A-186A-255A-68FB249072AA}"/>
              </a:ext>
            </a:extLst>
          </p:cNvPr>
          <p:cNvSpPr/>
          <p:nvPr/>
        </p:nvSpPr>
        <p:spPr>
          <a:xfrm>
            <a:off x="8680451" y="1712913"/>
            <a:ext cx="2981324" cy="2818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5" name="Group 5" descr="Dans med massiv udfyldning">
            <a:extLst>
              <a:ext uri="{FF2B5EF4-FFF2-40B4-BE49-F238E27FC236}">
                <a16:creationId xmlns:a16="http://schemas.microsoft.com/office/drawing/2014/main" id="{28958925-7420-F22B-ECA2-AF249F294C1F}"/>
              </a:ext>
            </a:extLst>
          </p:cNvPr>
          <p:cNvPicPr>
            <a:picLocks noChangeAspect="1"/>
          </p:cNvPicPr>
          <p:nvPr>
            <p:custDataLst>
              <p:tags r:id="rId2"/>
            </p:custDataLst>
          </p:nvPr>
        </p:nvPicPr>
        <p:blipFill>
          <a:blip r:embed="rId7">
            <a:extLst>
              <a:ext uri="{96DAC541-7B7A-43D3-8B79-37D633B846F1}">
                <asvg:svgBlip xmlns:asvg="http://schemas.microsoft.com/office/drawing/2016/SVG/main" r:embed="rId8"/>
              </a:ext>
            </a:extLst>
          </a:blip>
          <a:srcRect t="1418" b="1418"/>
          <a:stretch/>
        </p:blipFill>
        <p:spPr>
          <a:xfrm>
            <a:off x="9256039" y="2034748"/>
            <a:ext cx="2037782" cy="1980000"/>
          </a:xfrm>
          <a:prstGeom prst="rect">
            <a:avLst/>
          </a:prstGeom>
        </p:spPr>
      </p:pic>
      <p:sp>
        <p:nvSpPr>
          <p:cNvPr id="7" name="object 2">
            <a:extLst>
              <a:ext uri="{FF2B5EF4-FFF2-40B4-BE49-F238E27FC236}">
                <a16:creationId xmlns:a16="http://schemas.microsoft.com/office/drawing/2014/main" id="{C56D0CC6-5779-5CB0-B112-9D14E4D95893}"/>
              </a:ext>
            </a:extLst>
          </p:cNvPr>
          <p:cNvSpPr txBox="1">
            <a:spLocks/>
          </p:cNvSpPr>
          <p:nvPr/>
        </p:nvSpPr>
        <p:spPr>
          <a:xfrm>
            <a:off x="477839" y="672973"/>
            <a:ext cx="8020881" cy="478085"/>
          </a:xfrm>
          <a:prstGeom prst="rect">
            <a:avLst/>
          </a:prstGeom>
        </p:spPr>
        <p:txBody>
          <a:bodyPr vert="horz" wrap="square" lIns="0" tIns="34549"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Roboto Light" panose="02000000000000000000" pitchFamily="2" charset="0"/>
                <a:cs typeface="+mj-cs"/>
              </a:defRPr>
            </a:lvl1pPr>
          </a:lstStyle>
          <a:p>
            <a:r>
              <a:rPr lang="da-DK">
                <a:latin typeface="Roboto Light" panose="02000000000000000000" pitchFamily="2" charset="0"/>
                <a:cs typeface="Roboto Light" panose="02000000000000000000" pitchFamily="2" charset="0"/>
              </a:rPr>
              <a:t>B: Gør noget sammen</a:t>
            </a:r>
          </a:p>
        </p:txBody>
      </p:sp>
      <p:sp>
        <p:nvSpPr>
          <p:cNvPr id="8" name="object 3">
            <a:extLst>
              <a:ext uri="{FF2B5EF4-FFF2-40B4-BE49-F238E27FC236}">
                <a16:creationId xmlns:a16="http://schemas.microsoft.com/office/drawing/2014/main" id="{8BCEA15B-3038-CC9A-11EB-DD1960962BBF}"/>
              </a:ext>
            </a:extLst>
          </p:cNvPr>
          <p:cNvSpPr/>
          <p:nvPr/>
        </p:nvSpPr>
        <p:spPr>
          <a:xfrm>
            <a:off x="477838" y="1311564"/>
            <a:ext cx="392132" cy="0"/>
          </a:xfrm>
          <a:custGeom>
            <a:avLst/>
            <a:gdLst/>
            <a:ahLst/>
            <a:cxnLst/>
            <a:rect l="l" t="t" r="r" b="b"/>
            <a:pathLst>
              <a:path w="432434">
                <a:moveTo>
                  <a:pt x="0" y="0"/>
                </a:moveTo>
                <a:lnTo>
                  <a:pt x="432003" y="0"/>
                </a:lnTo>
              </a:path>
            </a:pathLst>
          </a:custGeom>
          <a:ln w="38100">
            <a:solidFill>
              <a:srgbClr val="FF4D1D"/>
            </a:solidFill>
          </a:ln>
        </p:spPr>
        <p:txBody>
          <a:bodyPr wrap="square" lIns="0" tIns="0" rIns="0" bIns="0" rtlCol="0"/>
          <a:lstStyle/>
          <a:p>
            <a:endParaRPr sz="1632"/>
          </a:p>
        </p:txBody>
      </p:sp>
      <p:pic>
        <p:nvPicPr>
          <p:cNvPr id="2" name="Billede 1" descr="Et billede, der indeholder tekst, Font/skrifttype, Grafik, logo&#10;&#10;Automatisk genereret beskrivelse">
            <a:extLst>
              <a:ext uri="{FF2B5EF4-FFF2-40B4-BE49-F238E27FC236}">
                <a16:creationId xmlns:a16="http://schemas.microsoft.com/office/drawing/2014/main" id="{9B773CCD-D00E-5810-4441-3DDAF187D50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65566" y="6094981"/>
            <a:ext cx="926434" cy="926434"/>
          </a:xfrm>
          <a:prstGeom prst="rect">
            <a:avLst/>
          </a:prstGeom>
        </p:spPr>
      </p:pic>
    </p:spTree>
    <p:extLst>
      <p:ext uri="{BB962C8B-B14F-4D97-AF65-F5344CB8AC3E}">
        <p14:creationId xmlns:p14="http://schemas.microsoft.com/office/powerpoint/2010/main" val="181332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3434A00-3FD7-C041-F681-D1A329C33B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6" name="think-cell data - do not delete" hidden="1">
                        <a:extLst>
                          <a:ext uri="{FF2B5EF4-FFF2-40B4-BE49-F238E27FC236}">
                            <a16:creationId xmlns:a16="http://schemas.microsoft.com/office/drawing/2014/main" id="{E3434A00-3FD7-C041-F681-D1A329C33BF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Pladsholder til billede 15">
            <a:extLst>
              <a:ext uri="{FF2B5EF4-FFF2-40B4-BE49-F238E27FC236}">
                <a16:creationId xmlns:a16="http://schemas.microsoft.com/office/drawing/2014/main" id="{09C5F81E-7FE2-26BC-B778-67253765206E}"/>
              </a:ext>
            </a:extLst>
          </p:cNvPr>
          <p:cNvSpPr>
            <a:spLocks noGrp="1"/>
          </p:cNvSpPr>
          <p:nvPr>
            <p:ph type="pic" sz="quarter" idx="14"/>
          </p:nvPr>
        </p:nvSpPr>
        <p:spPr>
          <a:xfrm>
            <a:off x="8150226" y="0"/>
            <a:ext cx="4041774" cy="6858000"/>
          </a:xfrm>
        </p:spPr>
        <p:txBody>
          <a:bodyPr/>
          <a:lstStyle/>
          <a:p>
            <a:endParaRPr lang="en-GB"/>
          </a:p>
        </p:txBody>
      </p:sp>
      <p:sp>
        <p:nvSpPr>
          <p:cNvPr id="4" name="Pladsholder til indhold 3">
            <a:extLst>
              <a:ext uri="{FF2B5EF4-FFF2-40B4-BE49-F238E27FC236}">
                <a16:creationId xmlns:a16="http://schemas.microsoft.com/office/drawing/2014/main" id="{89034A2A-71E5-793C-0EE1-8D44C41697F2}"/>
              </a:ext>
            </a:extLst>
          </p:cNvPr>
          <p:cNvSpPr>
            <a:spLocks noGrp="1"/>
          </p:cNvSpPr>
          <p:nvPr>
            <p:ph sz="quarter" idx="15"/>
          </p:nvPr>
        </p:nvSpPr>
        <p:spPr>
          <a:noFill/>
        </p:spPr>
        <p:txBody>
          <a:bodyPr/>
          <a:lstStyle/>
          <a:p>
            <a:pPr marL="0" indent="0">
              <a:buNone/>
            </a:pPr>
            <a:r>
              <a:rPr lang="da-DK" sz="1200" noProof="0"/>
              <a:t>At gøre noget meningsfuldt betyder at gøre noget, som giver en følelse af mening og formål i livet. Det kan være alt fra at lykkes med en opgave til at udføre frivilligt arbejde og gøre noget for andre. </a:t>
            </a:r>
          </a:p>
          <a:p>
            <a:pPr marL="0" indent="0">
              <a:buNone/>
            </a:pPr>
            <a:r>
              <a:rPr lang="da-DK" sz="1200" noProof="0"/>
              <a:t>Det handler om, hvad der giver mening for lige netop dig. </a:t>
            </a:r>
          </a:p>
          <a:p>
            <a:pPr marL="0" indent="0">
              <a:buNone/>
            </a:pPr>
            <a:endParaRPr lang="da-DK" sz="1200" noProof="0"/>
          </a:p>
          <a:p>
            <a:pPr marL="0" indent="0">
              <a:buNone/>
            </a:pPr>
            <a:r>
              <a:rPr lang="da-DK" sz="1200" noProof="0"/>
              <a:t>Det kan f.eks. være, at:</a:t>
            </a:r>
          </a:p>
          <a:p>
            <a:pPr>
              <a:buFont typeface="Arial" panose="020B0604020202020204" pitchFamily="34" charset="0"/>
              <a:buChar char="•"/>
            </a:pPr>
            <a:r>
              <a:rPr lang="da-DK" sz="1200" noProof="0"/>
              <a:t>Fikse en gammel stol</a:t>
            </a:r>
          </a:p>
          <a:p>
            <a:pPr>
              <a:buFont typeface="Arial" panose="020B0604020202020204" pitchFamily="34" charset="0"/>
              <a:buChar char="•"/>
            </a:pPr>
            <a:r>
              <a:rPr lang="da-DK" sz="1200" noProof="0"/>
              <a:t>Lave lækkert mad</a:t>
            </a:r>
          </a:p>
          <a:p>
            <a:pPr>
              <a:buFont typeface="Arial" panose="020B0604020202020204" pitchFamily="34" charset="0"/>
              <a:buChar char="•"/>
            </a:pPr>
            <a:r>
              <a:rPr lang="da-DK" sz="1200" noProof="0"/>
              <a:t>Engagere dig i dit arbejde </a:t>
            </a:r>
          </a:p>
          <a:p>
            <a:pPr>
              <a:buFont typeface="Arial" panose="020B0604020202020204" pitchFamily="34" charset="0"/>
              <a:buChar char="•"/>
            </a:pPr>
            <a:r>
              <a:rPr lang="da-DK" sz="1200" noProof="0"/>
              <a:t>Lave initiativer, der bidrager til trivslen i afdelingen </a:t>
            </a:r>
          </a:p>
          <a:p>
            <a:pPr>
              <a:buFont typeface="Arial" panose="020B0604020202020204" pitchFamily="34" charset="0"/>
              <a:buChar char="•"/>
            </a:pPr>
            <a:r>
              <a:rPr lang="da-DK" sz="1200" noProof="0"/>
              <a:t>Være frivillig</a:t>
            </a:r>
          </a:p>
          <a:p>
            <a:pPr>
              <a:buFont typeface="Arial" panose="020B0604020202020204" pitchFamily="34" charset="0"/>
              <a:buChar char="•"/>
            </a:pPr>
            <a:r>
              <a:rPr lang="da-DK" sz="1200" noProof="0"/>
              <a:t>Hjælpe en kollega med en svær opgave</a:t>
            </a:r>
          </a:p>
          <a:p>
            <a:pPr>
              <a:buFont typeface="Arial" panose="020B0604020202020204" pitchFamily="34" charset="0"/>
              <a:buChar char="•"/>
            </a:pPr>
            <a:endParaRPr lang="da-DK" sz="1200"/>
          </a:p>
          <a:p>
            <a:pPr marL="0" indent="0">
              <a:buNone/>
            </a:pPr>
            <a:r>
              <a:rPr lang="da-DK" sz="1200" noProof="0"/>
              <a:t>Ofte oplever vi en følelse af meningsfuldhed, når vi bidrager med noget, som andre får glæde af. </a:t>
            </a:r>
          </a:p>
        </p:txBody>
      </p:sp>
      <p:sp>
        <p:nvSpPr>
          <p:cNvPr id="9" name="Ellipse 8">
            <a:extLst>
              <a:ext uri="{FF2B5EF4-FFF2-40B4-BE49-F238E27FC236}">
                <a16:creationId xmlns:a16="http://schemas.microsoft.com/office/drawing/2014/main" id="{DA3D0CA7-302A-186A-255A-68FB249072AA}"/>
              </a:ext>
            </a:extLst>
          </p:cNvPr>
          <p:cNvSpPr/>
          <p:nvPr/>
        </p:nvSpPr>
        <p:spPr>
          <a:xfrm>
            <a:off x="8680451" y="1712913"/>
            <a:ext cx="2981324" cy="2818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5" name="Group 5" descr="Hjertelås med massiv udfyldning">
            <a:extLst>
              <a:ext uri="{FF2B5EF4-FFF2-40B4-BE49-F238E27FC236}">
                <a16:creationId xmlns:a16="http://schemas.microsoft.com/office/drawing/2014/main" id="{28958925-7420-F22B-ECA2-AF249F294C1F}"/>
              </a:ext>
            </a:extLst>
          </p:cNvPr>
          <p:cNvPicPr>
            <a:picLocks noChangeAspect="1"/>
          </p:cNvPicPr>
          <p:nvPr>
            <p:custDataLst>
              <p:tags r:id="rId2"/>
            </p:custDataLst>
          </p:nvPr>
        </p:nvPicPr>
        <p:blipFill>
          <a:blip r:embed="rId7">
            <a:extLst>
              <a:ext uri="{96DAC541-7B7A-43D3-8B79-37D633B846F1}">
                <asvg:svgBlip xmlns:asvg="http://schemas.microsoft.com/office/drawing/2016/SVG/main" r:embed="rId8"/>
              </a:ext>
            </a:extLst>
          </a:blip>
          <a:srcRect t="1418" b="1418"/>
          <a:stretch/>
        </p:blipFill>
        <p:spPr>
          <a:xfrm>
            <a:off x="9256039" y="2034748"/>
            <a:ext cx="2037782" cy="1980000"/>
          </a:xfrm>
          <a:prstGeom prst="rect">
            <a:avLst/>
          </a:prstGeom>
        </p:spPr>
      </p:pic>
      <p:sp>
        <p:nvSpPr>
          <p:cNvPr id="7" name="object 2">
            <a:extLst>
              <a:ext uri="{FF2B5EF4-FFF2-40B4-BE49-F238E27FC236}">
                <a16:creationId xmlns:a16="http://schemas.microsoft.com/office/drawing/2014/main" id="{C56D0CC6-5779-5CB0-B112-9D14E4D95893}"/>
              </a:ext>
            </a:extLst>
          </p:cNvPr>
          <p:cNvSpPr txBox="1">
            <a:spLocks/>
          </p:cNvSpPr>
          <p:nvPr/>
        </p:nvSpPr>
        <p:spPr>
          <a:xfrm>
            <a:off x="477839" y="672973"/>
            <a:ext cx="8020881" cy="478085"/>
          </a:xfrm>
          <a:prstGeom prst="rect">
            <a:avLst/>
          </a:prstGeom>
        </p:spPr>
        <p:txBody>
          <a:bodyPr vert="horz" wrap="square" lIns="0" tIns="34549"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Roboto Light" panose="02000000000000000000" pitchFamily="2" charset="0"/>
                <a:cs typeface="+mj-cs"/>
              </a:defRPr>
            </a:lvl1pPr>
          </a:lstStyle>
          <a:p>
            <a:r>
              <a:rPr lang="da-DK">
                <a:latin typeface="Roboto Light" panose="02000000000000000000" pitchFamily="2" charset="0"/>
                <a:cs typeface="Roboto Light" panose="02000000000000000000" pitchFamily="2" charset="0"/>
              </a:rPr>
              <a:t>C: Gør noget meningsfuldt</a:t>
            </a:r>
          </a:p>
        </p:txBody>
      </p:sp>
      <p:sp>
        <p:nvSpPr>
          <p:cNvPr id="8" name="object 3">
            <a:extLst>
              <a:ext uri="{FF2B5EF4-FFF2-40B4-BE49-F238E27FC236}">
                <a16:creationId xmlns:a16="http://schemas.microsoft.com/office/drawing/2014/main" id="{8BCEA15B-3038-CC9A-11EB-DD1960962BBF}"/>
              </a:ext>
            </a:extLst>
          </p:cNvPr>
          <p:cNvSpPr/>
          <p:nvPr/>
        </p:nvSpPr>
        <p:spPr>
          <a:xfrm>
            <a:off x="477838" y="1311564"/>
            <a:ext cx="392132" cy="0"/>
          </a:xfrm>
          <a:custGeom>
            <a:avLst/>
            <a:gdLst/>
            <a:ahLst/>
            <a:cxnLst/>
            <a:rect l="l" t="t" r="r" b="b"/>
            <a:pathLst>
              <a:path w="432434">
                <a:moveTo>
                  <a:pt x="0" y="0"/>
                </a:moveTo>
                <a:lnTo>
                  <a:pt x="432003" y="0"/>
                </a:lnTo>
              </a:path>
            </a:pathLst>
          </a:custGeom>
          <a:ln w="38100">
            <a:solidFill>
              <a:srgbClr val="FF4D1D"/>
            </a:solidFill>
          </a:ln>
        </p:spPr>
        <p:txBody>
          <a:bodyPr wrap="square" lIns="0" tIns="0" rIns="0" bIns="0" rtlCol="0"/>
          <a:lstStyle/>
          <a:p>
            <a:endParaRPr sz="1632"/>
          </a:p>
        </p:txBody>
      </p:sp>
      <p:pic>
        <p:nvPicPr>
          <p:cNvPr id="2" name="Billede 1" descr="Et billede, der indeholder tekst, Font/skrifttype, Grafik, logo&#10;&#10;Automatisk genereret beskrivelse">
            <a:extLst>
              <a:ext uri="{FF2B5EF4-FFF2-40B4-BE49-F238E27FC236}">
                <a16:creationId xmlns:a16="http://schemas.microsoft.com/office/drawing/2014/main" id="{DD9FB7C8-D61B-A9D5-60AC-DC743A9BB8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65566" y="6094981"/>
            <a:ext cx="926434" cy="926434"/>
          </a:xfrm>
          <a:prstGeom prst="rect">
            <a:avLst/>
          </a:prstGeom>
        </p:spPr>
      </p:pic>
    </p:spTree>
    <p:extLst>
      <p:ext uri="{BB962C8B-B14F-4D97-AF65-F5344CB8AC3E}">
        <p14:creationId xmlns:p14="http://schemas.microsoft.com/office/powerpoint/2010/main" val="34178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3434A00-3FD7-C041-F681-D1A329C33B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6" name="think-cell data - do not delete" hidden="1">
                        <a:extLst>
                          <a:ext uri="{FF2B5EF4-FFF2-40B4-BE49-F238E27FC236}">
                            <a16:creationId xmlns:a16="http://schemas.microsoft.com/office/drawing/2014/main" id="{E3434A00-3FD7-C041-F681-D1A329C33BF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Pladsholder til billede 15">
            <a:extLst>
              <a:ext uri="{FF2B5EF4-FFF2-40B4-BE49-F238E27FC236}">
                <a16:creationId xmlns:a16="http://schemas.microsoft.com/office/drawing/2014/main" id="{09C5F81E-7FE2-26BC-B778-67253765206E}"/>
              </a:ext>
            </a:extLst>
          </p:cNvPr>
          <p:cNvSpPr>
            <a:spLocks noGrp="1"/>
          </p:cNvSpPr>
          <p:nvPr>
            <p:ph type="pic" sz="quarter" idx="14"/>
          </p:nvPr>
        </p:nvSpPr>
        <p:spPr>
          <a:xfrm>
            <a:off x="8150226" y="0"/>
            <a:ext cx="4041774" cy="6858000"/>
          </a:xfrm>
        </p:spPr>
        <p:txBody>
          <a:bodyPr/>
          <a:lstStyle/>
          <a:p>
            <a:endParaRPr lang="en-GB"/>
          </a:p>
        </p:txBody>
      </p:sp>
      <p:sp>
        <p:nvSpPr>
          <p:cNvPr id="4" name="Pladsholder til indhold 3">
            <a:extLst>
              <a:ext uri="{FF2B5EF4-FFF2-40B4-BE49-F238E27FC236}">
                <a16:creationId xmlns:a16="http://schemas.microsoft.com/office/drawing/2014/main" id="{89034A2A-71E5-793C-0EE1-8D44C41697F2}"/>
              </a:ext>
            </a:extLst>
          </p:cNvPr>
          <p:cNvSpPr>
            <a:spLocks noGrp="1"/>
          </p:cNvSpPr>
          <p:nvPr>
            <p:ph sz="quarter" idx="15"/>
          </p:nvPr>
        </p:nvSpPr>
        <p:spPr>
          <a:noFill/>
        </p:spPr>
        <p:txBody>
          <a:bodyPr/>
          <a:lstStyle/>
          <a:p>
            <a:pPr marL="0" lvl="0" indent="0">
              <a:buNone/>
            </a:pPr>
            <a:r>
              <a:rPr lang="da-DK" sz="1200">
                <a:ea typeface="Roboto Thin"/>
              </a:rPr>
              <a:t>En af de absolut vigtigste strategier, når du vil skabe nye vaner, er at starte i det små og opbygge de nye vaner gradvist. Det kan være fristende at ændre mange ting, eller lave en meget stor vaneændring på én gang, men med det følger en øget risiko for fiasko. </a:t>
            </a:r>
          </a:p>
          <a:p>
            <a:pPr marL="0" lvl="0" indent="0">
              <a:buNone/>
            </a:pPr>
            <a:r>
              <a:rPr lang="da-DK" sz="1200">
                <a:ea typeface="Roboto Thin"/>
              </a:rPr>
              <a:t>Tro på effekten af mikrohandlinger og vær realistisk i dine mål. </a:t>
            </a:r>
          </a:p>
          <a:p>
            <a:pPr marL="0" indent="0">
              <a:buNone/>
            </a:pPr>
            <a:endParaRPr lang="da-DK" sz="1200" noProof="0"/>
          </a:p>
          <a:p>
            <a:pPr marL="0" indent="0">
              <a:buNone/>
            </a:pPr>
            <a:endParaRPr lang="da-DK" sz="1200" noProof="0"/>
          </a:p>
        </p:txBody>
      </p:sp>
      <p:sp>
        <p:nvSpPr>
          <p:cNvPr id="9" name="Ellipse 8">
            <a:extLst>
              <a:ext uri="{FF2B5EF4-FFF2-40B4-BE49-F238E27FC236}">
                <a16:creationId xmlns:a16="http://schemas.microsoft.com/office/drawing/2014/main" id="{DA3D0CA7-302A-186A-255A-68FB249072AA}"/>
              </a:ext>
            </a:extLst>
          </p:cNvPr>
          <p:cNvSpPr/>
          <p:nvPr/>
        </p:nvSpPr>
        <p:spPr>
          <a:xfrm>
            <a:off x="8680451" y="1712913"/>
            <a:ext cx="2981324" cy="2818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5" name="Group 5" descr="Engleansigt med massiv udfyldning med massiv udfyldning">
            <a:extLst>
              <a:ext uri="{FF2B5EF4-FFF2-40B4-BE49-F238E27FC236}">
                <a16:creationId xmlns:a16="http://schemas.microsoft.com/office/drawing/2014/main" id="{28958925-7420-F22B-ECA2-AF249F294C1F}"/>
              </a:ext>
            </a:extLst>
          </p:cNvPr>
          <p:cNvPicPr>
            <a:picLocks noChangeAspect="1"/>
          </p:cNvPicPr>
          <p:nvPr>
            <p:custDataLst>
              <p:tags r:id="rId2"/>
            </p:custDataLst>
          </p:nvPr>
        </p:nvPicPr>
        <p:blipFill>
          <a:blip r:embed="rId7">
            <a:extLst>
              <a:ext uri="{96DAC541-7B7A-43D3-8B79-37D633B846F1}">
                <asvg:svgBlip xmlns:asvg="http://schemas.microsoft.com/office/drawing/2016/SVG/main" r:embed="rId8"/>
              </a:ext>
            </a:extLst>
          </a:blip>
          <a:srcRect t="1418" b="1418"/>
          <a:stretch/>
        </p:blipFill>
        <p:spPr>
          <a:xfrm>
            <a:off x="9256039" y="2034748"/>
            <a:ext cx="2037782" cy="1980000"/>
          </a:xfrm>
          <a:prstGeom prst="rect">
            <a:avLst/>
          </a:prstGeom>
        </p:spPr>
      </p:pic>
      <p:sp>
        <p:nvSpPr>
          <p:cNvPr id="7" name="object 2">
            <a:extLst>
              <a:ext uri="{FF2B5EF4-FFF2-40B4-BE49-F238E27FC236}">
                <a16:creationId xmlns:a16="http://schemas.microsoft.com/office/drawing/2014/main" id="{C56D0CC6-5779-5CB0-B112-9D14E4D95893}"/>
              </a:ext>
            </a:extLst>
          </p:cNvPr>
          <p:cNvSpPr txBox="1">
            <a:spLocks/>
          </p:cNvSpPr>
          <p:nvPr/>
        </p:nvSpPr>
        <p:spPr>
          <a:xfrm>
            <a:off x="477839" y="672973"/>
            <a:ext cx="8020881" cy="478085"/>
          </a:xfrm>
          <a:prstGeom prst="rect">
            <a:avLst/>
          </a:prstGeom>
        </p:spPr>
        <p:txBody>
          <a:bodyPr vert="horz" wrap="square" lIns="0" tIns="34549"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Roboto Light" panose="02000000000000000000" pitchFamily="2" charset="0"/>
                <a:cs typeface="+mj-cs"/>
              </a:defRPr>
            </a:lvl1pPr>
          </a:lstStyle>
          <a:p>
            <a:r>
              <a:rPr lang="da-DK">
                <a:latin typeface="Roboto Light" panose="02000000000000000000" pitchFamily="2" charset="0"/>
                <a:cs typeface="Roboto Light" panose="02000000000000000000" pitchFamily="2" charset="0"/>
              </a:rPr>
              <a:t>Nye vaner – men hvordan?</a:t>
            </a:r>
          </a:p>
        </p:txBody>
      </p:sp>
      <p:sp>
        <p:nvSpPr>
          <p:cNvPr id="8" name="object 3">
            <a:extLst>
              <a:ext uri="{FF2B5EF4-FFF2-40B4-BE49-F238E27FC236}">
                <a16:creationId xmlns:a16="http://schemas.microsoft.com/office/drawing/2014/main" id="{8BCEA15B-3038-CC9A-11EB-DD1960962BBF}"/>
              </a:ext>
            </a:extLst>
          </p:cNvPr>
          <p:cNvSpPr/>
          <p:nvPr/>
        </p:nvSpPr>
        <p:spPr>
          <a:xfrm>
            <a:off x="477838" y="1311564"/>
            <a:ext cx="392132" cy="0"/>
          </a:xfrm>
          <a:custGeom>
            <a:avLst/>
            <a:gdLst/>
            <a:ahLst/>
            <a:cxnLst/>
            <a:rect l="l" t="t" r="r" b="b"/>
            <a:pathLst>
              <a:path w="432434">
                <a:moveTo>
                  <a:pt x="0" y="0"/>
                </a:moveTo>
                <a:lnTo>
                  <a:pt x="432003" y="0"/>
                </a:lnTo>
              </a:path>
            </a:pathLst>
          </a:custGeom>
          <a:ln w="38100">
            <a:solidFill>
              <a:srgbClr val="FF4D1D"/>
            </a:solidFill>
          </a:ln>
        </p:spPr>
        <p:txBody>
          <a:bodyPr wrap="square" lIns="0" tIns="0" rIns="0" bIns="0" rtlCol="0"/>
          <a:lstStyle/>
          <a:p>
            <a:endParaRPr sz="1632"/>
          </a:p>
        </p:txBody>
      </p:sp>
      <p:pic>
        <p:nvPicPr>
          <p:cNvPr id="2" name="Billede 1" descr="Et billede, der indeholder tekst, Font/skrifttype, Grafik, logo&#10;&#10;Automatisk genereret beskrivelse">
            <a:extLst>
              <a:ext uri="{FF2B5EF4-FFF2-40B4-BE49-F238E27FC236}">
                <a16:creationId xmlns:a16="http://schemas.microsoft.com/office/drawing/2014/main" id="{DD9FB7C8-D61B-A9D5-60AC-DC743A9BB8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65566" y="6094981"/>
            <a:ext cx="926434" cy="926434"/>
          </a:xfrm>
          <a:prstGeom prst="rect">
            <a:avLst/>
          </a:prstGeom>
        </p:spPr>
      </p:pic>
      <p:sp>
        <p:nvSpPr>
          <p:cNvPr id="3" name="Rektangel 2">
            <a:extLst>
              <a:ext uri="{FF2B5EF4-FFF2-40B4-BE49-F238E27FC236}">
                <a16:creationId xmlns:a16="http://schemas.microsoft.com/office/drawing/2014/main" id="{410AB9BC-3039-F324-81C1-43BFA4474F22}"/>
              </a:ext>
            </a:extLst>
          </p:cNvPr>
          <p:cNvSpPr/>
          <p:nvPr/>
        </p:nvSpPr>
        <p:spPr>
          <a:xfrm>
            <a:off x="477838" y="2949697"/>
            <a:ext cx="7157092" cy="3428878"/>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r>
              <a:rPr lang="da-DK" sz="1200" b="1">
                <a:solidFill>
                  <a:schemeClr val="tx1"/>
                </a:solidFill>
                <a:ea typeface="Roboto Thin"/>
              </a:rPr>
              <a:t>Tre vigtige overvejelser for at lykkes</a:t>
            </a:r>
          </a:p>
          <a:p>
            <a:pPr marL="0" lvl="0" indent="0">
              <a:buNone/>
            </a:pPr>
            <a:endParaRPr lang="da-DK" sz="1200" b="1">
              <a:solidFill>
                <a:schemeClr val="tx1"/>
              </a:solidFill>
              <a:ea typeface="Roboto Thin"/>
            </a:endParaRPr>
          </a:p>
          <a:p>
            <a:pPr marL="0" lvl="0" indent="0">
              <a:buNone/>
            </a:pPr>
            <a:r>
              <a:rPr lang="da-DK" sz="1200">
                <a:solidFill>
                  <a:srgbClr val="FF4D1D"/>
                </a:solidFill>
                <a:ea typeface="Roboto Thin"/>
              </a:rPr>
              <a:t>1. Gør det let - mindsk friktion</a:t>
            </a:r>
          </a:p>
          <a:p>
            <a:pPr marL="0" lvl="0" indent="0">
              <a:buNone/>
            </a:pPr>
            <a:r>
              <a:rPr lang="da-DK" sz="1200">
                <a:solidFill>
                  <a:schemeClr val="tx1"/>
                </a:solidFill>
                <a:ea typeface="Roboto Thin"/>
              </a:rPr>
              <a:t>Vælg det der er attraktivt og muligt for dig. Hvis du for eksempel beslutter dig for at cykle til arbejde, </a:t>
            </a:r>
          </a:p>
          <a:p>
            <a:pPr marL="0" lvl="0" indent="0">
              <a:buNone/>
            </a:pPr>
            <a:r>
              <a:rPr lang="da-DK" sz="1200">
                <a:solidFill>
                  <a:schemeClr val="tx1"/>
                </a:solidFill>
                <a:ea typeface="Roboto Thin"/>
              </a:rPr>
              <a:t>så overvej om du skal starte med f.eks. tre dage om ugen. Gør det let ved at pakke tasken med arbejdstøj om aftenen, læg cykeltøj og evt. regntøj frem, pump cyklen osv.  </a:t>
            </a:r>
          </a:p>
          <a:p>
            <a:pPr marL="0" lvl="0" indent="0">
              <a:buNone/>
            </a:pPr>
            <a:endParaRPr lang="da-DK" sz="1200">
              <a:ea typeface="Roboto Thin"/>
            </a:endParaRPr>
          </a:p>
          <a:p>
            <a:pPr marL="0" lvl="0" indent="0">
              <a:buNone/>
            </a:pPr>
            <a:r>
              <a:rPr lang="da-DK" sz="1200">
                <a:solidFill>
                  <a:srgbClr val="FF4D1D"/>
                </a:solidFill>
                <a:ea typeface="Roboto Thin"/>
              </a:rPr>
              <a:t>2. Vælg den rette timing - vær realistisk</a:t>
            </a:r>
          </a:p>
          <a:p>
            <a:pPr marL="0" lvl="0" indent="0">
              <a:buNone/>
            </a:pPr>
            <a:r>
              <a:rPr lang="da-DK" sz="1200">
                <a:solidFill>
                  <a:schemeClr val="tx1"/>
                </a:solidFill>
                <a:ea typeface="Roboto Thin"/>
              </a:rPr>
              <a:t>Hvordan kommer du godt fra start?</a:t>
            </a:r>
          </a:p>
          <a:p>
            <a:pPr marL="0" lvl="0" indent="0">
              <a:buNone/>
            </a:pPr>
            <a:r>
              <a:rPr lang="da-DK" sz="1200">
                <a:solidFill>
                  <a:schemeClr val="tx1"/>
                </a:solidFill>
                <a:ea typeface="Roboto Thin"/>
              </a:rPr>
              <a:t>Overvej årstid, tidspunkt på ugen, familiestatus og pligter i tidsrummet, ressourcer m.v.</a:t>
            </a:r>
          </a:p>
          <a:p>
            <a:pPr marL="0" lvl="0" indent="0">
              <a:buNone/>
            </a:pPr>
            <a:endParaRPr lang="da-DK" sz="1200">
              <a:ea typeface="Roboto Thin"/>
            </a:endParaRPr>
          </a:p>
          <a:p>
            <a:pPr marL="0" lvl="0" indent="0">
              <a:buNone/>
            </a:pPr>
            <a:r>
              <a:rPr lang="da-DK" sz="1200">
                <a:solidFill>
                  <a:srgbClr val="FF4D1D"/>
                </a:solidFill>
                <a:ea typeface="Roboto Thin"/>
              </a:rPr>
              <a:t>3. Skab forpligtelse - Gør det konkret </a:t>
            </a:r>
          </a:p>
          <a:p>
            <a:pPr marL="0" lvl="0" indent="0">
              <a:buNone/>
            </a:pPr>
            <a:r>
              <a:rPr lang="da-DK" sz="1200">
                <a:solidFill>
                  <a:schemeClr val="tx1"/>
                </a:solidFill>
                <a:ea typeface="Roboto Thin"/>
              </a:rPr>
              <a:t>Eksempel</a:t>
            </a:r>
          </a:p>
          <a:p>
            <a:pPr marL="171450" lvl="0" indent="-171450">
              <a:buFont typeface="Arial" panose="020B0604020202020204" pitchFamily="34" charset="0"/>
              <a:buChar char="•"/>
            </a:pPr>
            <a:r>
              <a:rPr lang="da-DK" sz="1200">
                <a:solidFill>
                  <a:schemeClr val="tx1"/>
                </a:solidFill>
                <a:ea typeface="Roboto Thin"/>
              </a:rPr>
              <a:t>Mandag, onsdag og fredag cykler jeg til arbejde – fredag tager jeg toget hjem </a:t>
            </a:r>
          </a:p>
          <a:p>
            <a:pPr marL="171450" lvl="0" indent="-171450">
              <a:buFont typeface="Arial" panose="020B0604020202020204" pitchFamily="34" charset="0"/>
              <a:buChar char="•"/>
            </a:pPr>
            <a:r>
              <a:rPr lang="da-DK" sz="1200">
                <a:solidFill>
                  <a:schemeClr val="tx1"/>
                </a:solidFill>
                <a:ea typeface="Roboto Thin"/>
              </a:rPr>
              <a:t>Hvis det ikke lykkes om mandagen, vil jeg i stedet cykle tirsdag</a:t>
            </a:r>
          </a:p>
          <a:p>
            <a:pPr marL="171450" lvl="0" indent="-171450">
              <a:buFont typeface="Arial" panose="020B0604020202020204" pitchFamily="34" charset="0"/>
              <a:buChar char="•"/>
            </a:pPr>
            <a:r>
              <a:rPr lang="da-DK" sz="1200">
                <a:solidFill>
                  <a:schemeClr val="tx1"/>
                </a:solidFill>
                <a:ea typeface="Roboto Thin"/>
              </a:rPr>
              <a:t>Hvis jeg kun når to dage, vil jeg gå en tur på 30 minutter efter aftensmaden</a:t>
            </a:r>
            <a:endParaRPr lang="en-GB" sz="1200">
              <a:solidFill>
                <a:schemeClr val="tx1"/>
              </a:solidFill>
            </a:endParaRPr>
          </a:p>
        </p:txBody>
      </p:sp>
    </p:spTree>
    <p:extLst>
      <p:ext uri="{BB962C8B-B14F-4D97-AF65-F5344CB8AC3E}">
        <p14:creationId xmlns:p14="http://schemas.microsoft.com/office/powerpoint/2010/main" val="400680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LANG_DEF" val="1030"/>
  <p:tag name="LANG_NAME" val="Danish"/>
  <p:tag name="MASTCOUNT" val="1"/>
  <p:tag name="DES1LAYOUTCOUNT" val="18"/>
  <p:tag name="LINGO_COUNT" val="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00.xml><?xml version="1.0" encoding="utf-8"?>
<p:tagLst xmlns:a="http://schemas.openxmlformats.org/drawingml/2006/main" xmlns:r="http://schemas.openxmlformats.org/officeDocument/2006/relationships" xmlns:p="http://schemas.openxmlformats.org/presentationml/2006/main">
  <p:tag name="SHAPE" val="OLD"/>
</p:tagLst>
</file>

<file path=ppt/tags/tag101.xml><?xml version="1.0" encoding="utf-8"?>
<p:tagLst xmlns:a="http://schemas.openxmlformats.org/drawingml/2006/main" xmlns:r="http://schemas.openxmlformats.org/officeDocument/2006/relationships" xmlns:p="http://schemas.openxmlformats.org/presentationml/2006/main">
  <p:tag name="SHAPE" val="OLD"/>
</p:tagLst>
</file>

<file path=ppt/tags/tag102.xml><?xml version="1.0" encoding="utf-8"?>
<p:tagLst xmlns:a="http://schemas.openxmlformats.org/drawingml/2006/main" xmlns:r="http://schemas.openxmlformats.org/officeDocument/2006/relationships" xmlns:p="http://schemas.openxmlformats.org/presentationml/2006/main">
  <p:tag name="SHAPE" val="OLD"/>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SHAPE" val="OLD"/>
</p:tagLst>
</file>

<file path=ppt/tags/tag105.xml><?xml version="1.0" encoding="utf-8"?>
<p:tagLst xmlns:a="http://schemas.openxmlformats.org/drawingml/2006/main" xmlns:r="http://schemas.openxmlformats.org/officeDocument/2006/relationships" xmlns:p="http://schemas.openxmlformats.org/presentationml/2006/main">
  <p:tag name="SHAPE" val="OLD"/>
</p:tagLst>
</file>

<file path=ppt/tags/tag106.xml><?xml version="1.0" encoding="utf-8"?>
<p:tagLst xmlns:a="http://schemas.openxmlformats.org/drawingml/2006/main" xmlns:r="http://schemas.openxmlformats.org/officeDocument/2006/relationships" xmlns:p="http://schemas.openxmlformats.org/presentationml/2006/main">
  <p:tag name="SHAPE" val="OLD"/>
</p:tagLst>
</file>

<file path=ppt/tags/tag107.xml><?xml version="1.0" encoding="utf-8"?>
<p:tagLst xmlns:a="http://schemas.openxmlformats.org/drawingml/2006/main" xmlns:r="http://schemas.openxmlformats.org/officeDocument/2006/relationships" xmlns:p="http://schemas.openxmlformats.org/presentationml/2006/main">
  <p:tag name="SHAPE" val="OLD"/>
</p:tagLst>
</file>

<file path=ppt/tags/tag108.xml><?xml version="1.0" encoding="utf-8"?>
<p:tagLst xmlns:a="http://schemas.openxmlformats.org/drawingml/2006/main" xmlns:r="http://schemas.openxmlformats.org/officeDocument/2006/relationships" xmlns:p="http://schemas.openxmlformats.org/presentationml/2006/main">
  <p:tag name="SHAPE" val="OLD"/>
</p:tagLst>
</file>

<file path=ppt/tags/tag109.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Billeder\Ikoner\Hvid\Flytte.pn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Billeder\Ikoner\Hvid\Flytte.pn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Billeder\Ikoner\Hvid\Flytte.pn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Billeder\Ikoner\Hvid\Flytte.png"/>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32.xml><?xml version="1.0" encoding="utf-8"?>
<p:tagLst xmlns:a="http://schemas.openxmlformats.org/drawingml/2006/main" xmlns:r="http://schemas.openxmlformats.org/officeDocument/2006/relationships" xmlns:p="http://schemas.openxmlformats.org/presentationml/2006/main">
  <p:tag name="SHAPE" val="OLD"/>
</p:tagLst>
</file>

<file path=ppt/tags/tag33.xml><?xml version="1.0" encoding="utf-8"?>
<p:tagLst xmlns:a="http://schemas.openxmlformats.org/drawingml/2006/main" xmlns:r="http://schemas.openxmlformats.org/officeDocument/2006/relationships" xmlns:p="http://schemas.openxmlformats.org/presentationml/2006/main">
  <p:tag name="SHAPE" val="OLD"/>
</p:tagLst>
</file>

<file path=ppt/tags/tag34.xml><?xml version="1.0" encoding="utf-8"?>
<p:tagLst xmlns:a="http://schemas.openxmlformats.org/drawingml/2006/main" xmlns:r="http://schemas.openxmlformats.org/officeDocument/2006/relationships" xmlns:p="http://schemas.openxmlformats.org/presentationml/2006/main">
  <p:tag name="SHAPE" val="OLD"/>
</p:tagLst>
</file>

<file path=ppt/tags/tag35.xml><?xml version="1.0" encoding="utf-8"?>
<p:tagLst xmlns:a="http://schemas.openxmlformats.org/drawingml/2006/main" xmlns:r="http://schemas.openxmlformats.org/officeDocument/2006/relationships" xmlns:p="http://schemas.openxmlformats.org/presentationml/2006/main">
  <p:tag name="SHAPE" val="OLD"/>
</p:tagLst>
</file>

<file path=ppt/tags/tag36.xml><?xml version="1.0" encoding="utf-8"?>
<p:tagLst xmlns:a="http://schemas.openxmlformats.org/drawingml/2006/main" xmlns:r="http://schemas.openxmlformats.org/officeDocument/2006/relationships" xmlns:p="http://schemas.openxmlformats.org/presentationml/2006/main">
  <p:tag name="SHAPE" val="OLD"/>
</p:tagLst>
</file>

<file path=ppt/tags/tag37.xml><?xml version="1.0" encoding="utf-8"?>
<p:tagLst xmlns:a="http://schemas.openxmlformats.org/drawingml/2006/main" xmlns:r="http://schemas.openxmlformats.org/officeDocument/2006/relationships" xmlns:p="http://schemas.openxmlformats.org/presentationml/2006/main">
  <p:tag name="SHAPE" val="OLD"/>
</p:tagLst>
</file>

<file path=ppt/tags/tag38.xml><?xml version="1.0" encoding="utf-8"?>
<p:tagLst xmlns:a="http://schemas.openxmlformats.org/drawingml/2006/main" xmlns:r="http://schemas.openxmlformats.org/officeDocument/2006/relationships" xmlns:p="http://schemas.openxmlformats.org/presentationml/2006/main">
  <p:tag name="SHAPE" val="OLD"/>
</p:tagLst>
</file>

<file path=ppt/tags/tag39.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40.xml><?xml version="1.0" encoding="utf-8"?>
<p:tagLst xmlns:a="http://schemas.openxmlformats.org/drawingml/2006/main" xmlns:r="http://schemas.openxmlformats.org/officeDocument/2006/relationships" xmlns:p="http://schemas.openxmlformats.org/presentationml/2006/main">
  <p:tag name="SHAPE" val="OLD"/>
</p:tagLst>
</file>

<file path=ppt/tags/tag41.xml><?xml version="1.0" encoding="utf-8"?>
<p:tagLst xmlns:a="http://schemas.openxmlformats.org/drawingml/2006/main" xmlns:r="http://schemas.openxmlformats.org/officeDocument/2006/relationships" xmlns:p="http://schemas.openxmlformats.org/presentationml/2006/main">
  <p:tag name="SHAPE" val="OLD"/>
</p:tagLst>
</file>

<file path=ppt/tags/tag42.xml><?xml version="1.0" encoding="utf-8"?>
<p:tagLst xmlns:a="http://schemas.openxmlformats.org/drawingml/2006/main" xmlns:r="http://schemas.openxmlformats.org/officeDocument/2006/relationships" xmlns:p="http://schemas.openxmlformats.org/presentationml/2006/main">
  <p:tag name="SHAPE" val="OLD"/>
</p:tagLst>
</file>

<file path=ppt/tags/tag43.xml><?xml version="1.0" encoding="utf-8"?>
<p:tagLst xmlns:a="http://schemas.openxmlformats.org/drawingml/2006/main" xmlns:r="http://schemas.openxmlformats.org/officeDocument/2006/relationships" xmlns:p="http://schemas.openxmlformats.org/presentationml/2006/main">
  <p:tag name="SHAPE" val="OLD"/>
</p:tagLst>
</file>

<file path=ppt/tags/tag44.xml><?xml version="1.0" encoding="utf-8"?>
<p:tagLst xmlns:a="http://schemas.openxmlformats.org/drawingml/2006/main" xmlns:r="http://schemas.openxmlformats.org/officeDocument/2006/relationships" xmlns:p="http://schemas.openxmlformats.org/presentationml/2006/main">
  <p:tag name="SHAPE" val="OLD"/>
</p:tagLst>
</file>

<file path=ppt/tags/tag45.xml><?xml version="1.0" encoding="utf-8"?>
<p:tagLst xmlns:a="http://schemas.openxmlformats.org/drawingml/2006/main" xmlns:r="http://schemas.openxmlformats.org/officeDocument/2006/relationships" xmlns:p="http://schemas.openxmlformats.org/presentationml/2006/main">
  <p:tag name="SHAPE" val="OLD"/>
</p:tagLst>
</file>

<file path=ppt/tags/tag46.xml><?xml version="1.0" encoding="utf-8"?>
<p:tagLst xmlns:a="http://schemas.openxmlformats.org/drawingml/2006/main" xmlns:r="http://schemas.openxmlformats.org/officeDocument/2006/relationships" xmlns:p="http://schemas.openxmlformats.org/presentationml/2006/main">
  <p:tag name="SHAPE" val="OLD"/>
</p:tagLst>
</file>

<file path=ppt/tags/tag47.xml><?xml version="1.0" encoding="utf-8"?>
<p:tagLst xmlns:a="http://schemas.openxmlformats.org/drawingml/2006/main" xmlns:r="http://schemas.openxmlformats.org/officeDocument/2006/relationships" xmlns:p="http://schemas.openxmlformats.org/presentationml/2006/main">
  <p:tag name="SHAPE" val="OLD"/>
</p:tagLst>
</file>

<file path=ppt/tags/tag48.xml><?xml version="1.0" encoding="utf-8"?>
<p:tagLst xmlns:a="http://schemas.openxmlformats.org/drawingml/2006/main" xmlns:r="http://schemas.openxmlformats.org/officeDocument/2006/relationships" xmlns:p="http://schemas.openxmlformats.org/presentationml/2006/main">
  <p:tag name="SHAPE" val="OLD"/>
</p:tagLst>
</file>

<file path=ppt/tags/tag49.xml><?xml version="1.0" encoding="utf-8"?>
<p:tagLst xmlns:a="http://schemas.openxmlformats.org/drawingml/2006/main" xmlns:r="http://schemas.openxmlformats.org/officeDocument/2006/relationships" xmlns:p="http://schemas.openxmlformats.org/presentationml/2006/main">
  <p:tag name="SHAPE" val="OLD"/>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50.xml><?xml version="1.0" encoding="utf-8"?>
<p:tagLst xmlns:a="http://schemas.openxmlformats.org/drawingml/2006/main" xmlns:r="http://schemas.openxmlformats.org/officeDocument/2006/relationships" xmlns:p="http://schemas.openxmlformats.org/presentationml/2006/main">
  <p:tag name="SHAPE" val="OLD"/>
</p:tagLst>
</file>

<file path=ppt/tags/tag51.xml><?xml version="1.0" encoding="utf-8"?>
<p:tagLst xmlns:a="http://schemas.openxmlformats.org/drawingml/2006/main" xmlns:r="http://schemas.openxmlformats.org/officeDocument/2006/relationships" xmlns:p="http://schemas.openxmlformats.org/presentationml/2006/main">
  <p:tag name="SHAPE" val="OLD"/>
</p:tagLst>
</file>

<file path=ppt/tags/tag52.xml><?xml version="1.0" encoding="utf-8"?>
<p:tagLst xmlns:a="http://schemas.openxmlformats.org/drawingml/2006/main" xmlns:r="http://schemas.openxmlformats.org/officeDocument/2006/relationships" xmlns:p="http://schemas.openxmlformats.org/presentationml/2006/main">
  <p:tag name="SHAPE" val="OLD"/>
</p:tagLst>
</file>

<file path=ppt/tags/tag53.xml><?xml version="1.0" encoding="utf-8"?>
<p:tagLst xmlns:a="http://schemas.openxmlformats.org/drawingml/2006/main" xmlns:r="http://schemas.openxmlformats.org/officeDocument/2006/relationships" xmlns:p="http://schemas.openxmlformats.org/presentationml/2006/main">
  <p:tag name="SHAPE" val="OLD"/>
</p:tagLst>
</file>

<file path=ppt/tags/tag54.xml><?xml version="1.0" encoding="utf-8"?>
<p:tagLst xmlns:a="http://schemas.openxmlformats.org/drawingml/2006/main" xmlns:r="http://schemas.openxmlformats.org/officeDocument/2006/relationships" xmlns:p="http://schemas.openxmlformats.org/presentationml/2006/main">
  <p:tag name="SHAPE" val="OLD"/>
</p:tagLst>
</file>

<file path=ppt/tags/tag55.xml><?xml version="1.0" encoding="utf-8"?>
<p:tagLst xmlns:a="http://schemas.openxmlformats.org/drawingml/2006/main" xmlns:r="http://schemas.openxmlformats.org/officeDocument/2006/relationships" xmlns:p="http://schemas.openxmlformats.org/presentationml/2006/main">
  <p:tag name="SHAPE" val="OLD"/>
</p:tagLst>
</file>

<file path=ppt/tags/tag56.xml><?xml version="1.0" encoding="utf-8"?>
<p:tagLst xmlns:a="http://schemas.openxmlformats.org/drawingml/2006/main" xmlns:r="http://schemas.openxmlformats.org/officeDocument/2006/relationships" xmlns:p="http://schemas.openxmlformats.org/presentationml/2006/main">
  <p:tag name="SHAPE" val="OLD"/>
</p:tagLst>
</file>

<file path=ppt/tags/tag57.xml><?xml version="1.0" encoding="utf-8"?>
<p:tagLst xmlns:a="http://schemas.openxmlformats.org/drawingml/2006/main" xmlns:r="http://schemas.openxmlformats.org/officeDocument/2006/relationships" xmlns:p="http://schemas.openxmlformats.org/presentationml/2006/main">
  <p:tag name="SHAPE" val="OLD"/>
</p:tagLst>
</file>

<file path=ppt/tags/tag58.xml><?xml version="1.0" encoding="utf-8"?>
<p:tagLst xmlns:a="http://schemas.openxmlformats.org/drawingml/2006/main" xmlns:r="http://schemas.openxmlformats.org/officeDocument/2006/relationships" xmlns:p="http://schemas.openxmlformats.org/presentationml/2006/main">
  <p:tag name="SHAPE" val="OLD"/>
</p:tagLst>
</file>

<file path=ppt/tags/tag59.xml><?xml version="1.0" encoding="utf-8"?>
<p:tagLst xmlns:a="http://schemas.openxmlformats.org/drawingml/2006/main" xmlns:r="http://schemas.openxmlformats.org/officeDocument/2006/relationships" xmlns:p="http://schemas.openxmlformats.org/presentationml/2006/main">
  <p:tag name="SHAPE" val="OLD"/>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60.xml><?xml version="1.0" encoding="utf-8"?>
<p:tagLst xmlns:a="http://schemas.openxmlformats.org/drawingml/2006/main" xmlns:r="http://schemas.openxmlformats.org/officeDocument/2006/relationships" xmlns:p="http://schemas.openxmlformats.org/presentationml/2006/main">
  <p:tag name="SHAPE" val="OLD"/>
</p:tagLst>
</file>

<file path=ppt/tags/tag61.xml><?xml version="1.0" encoding="utf-8"?>
<p:tagLst xmlns:a="http://schemas.openxmlformats.org/drawingml/2006/main" xmlns:r="http://schemas.openxmlformats.org/officeDocument/2006/relationships" xmlns:p="http://schemas.openxmlformats.org/presentationml/2006/main">
  <p:tag name="SHAPE" val="OLD"/>
</p:tagLst>
</file>

<file path=ppt/tags/tag62.xml><?xml version="1.0" encoding="utf-8"?>
<p:tagLst xmlns:a="http://schemas.openxmlformats.org/drawingml/2006/main" xmlns:r="http://schemas.openxmlformats.org/officeDocument/2006/relationships" xmlns:p="http://schemas.openxmlformats.org/presentationml/2006/main">
  <p:tag name="SHAPE" val="OLD"/>
</p:tagLst>
</file>

<file path=ppt/tags/tag63.xml><?xml version="1.0" encoding="utf-8"?>
<p:tagLst xmlns:a="http://schemas.openxmlformats.org/drawingml/2006/main" xmlns:r="http://schemas.openxmlformats.org/officeDocument/2006/relationships" xmlns:p="http://schemas.openxmlformats.org/presentationml/2006/main">
  <p:tag name="SHAPE" val="OLD"/>
</p:tagLst>
</file>

<file path=ppt/tags/tag64.xml><?xml version="1.0" encoding="utf-8"?>
<p:tagLst xmlns:a="http://schemas.openxmlformats.org/drawingml/2006/main" xmlns:r="http://schemas.openxmlformats.org/officeDocument/2006/relationships" xmlns:p="http://schemas.openxmlformats.org/presentationml/2006/main">
  <p:tag name="SHAPE" val="OLD"/>
</p:tagLst>
</file>

<file path=ppt/tags/tag65.xml><?xml version="1.0" encoding="utf-8"?>
<p:tagLst xmlns:a="http://schemas.openxmlformats.org/drawingml/2006/main" xmlns:r="http://schemas.openxmlformats.org/officeDocument/2006/relationships" xmlns:p="http://schemas.openxmlformats.org/presentationml/2006/main">
  <p:tag name="SHAPE" val="OLD"/>
</p:tagLst>
</file>

<file path=ppt/tags/tag66.xml><?xml version="1.0" encoding="utf-8"?>
<p:tagLst xmlns:a="http://schemas.openxmlformats.org/drawingml/2006/main" xmlns:r="http://schemas.openxmlformats.org/officeDocument/2006/relationships" xmlns:p="http://schemas.openxmlformats.org/presentationml/2006/main">
  <p:tag name="SHAPE" val="OLD"/>
</p:tagLst>
</file>

<file path=ppt/tags/tag67.xml><?xml version="1.0" encoding="utf-8"?>
<p:tagLst xmlns:a="http://schemas.openxmlformats.org/drawingml/2006/main" xmlns:r="http://schemas.openxmlformats.org/officeDocument/2006/relationships" xmlns:p="http://schemas.openxmlformats.org/presentationml/2006/main">
  <p:tag name="SHAPE" val="OLD"/>
</p:tagLst>
</file>

<file path=ppt/tags/tag68.xml><?xml version="1.0" encoding="utf-8"?>
<p:tagLst xmlns:a="http://schemas.openxmlformats.org/drawingml/2006/main" xmlns:r="http://schemas.openxmlformats.org/officeDocument/2006/relationships" xmlns:p="http://schemas.openxmlformats.org/presentationml/2006/main">
  <p:tag name="SHAPE" val="OLD"/>
</p:tagLst>
</file>

<file path=ppt/tags/tag69.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70.xml><?xml version="1.0" encoding="utf-8"?>
<p:tagLst xmlns:a="http://schemas.openxmlformats.org/drawingml/2006/main" xmlns:r="http://schemas.openxmlformats.org/officeDocument/2006/relationships" xmlns:p="http://schemas.openxmlformats.org/presentationml/2006/main">
  <p:tag name="SHAPE" val="OLD"/>
</p:tagLst>
</file>

<file path=ppt/tags/tag71.xml><?xml version="1.0" encoding="utf-8"?>
<p:tagLst xmlns:a="http://schemas.openxmlformats.org/drawingml/2006/main" xmlns:r="http://schemas.openxmlformats.org/officeDocument/2006/relationships" xmlns:p="http://schemas.openxmlformats.org/presentationml/2006/main">
  <p:tag name="SHAPE" val="OLD"/>
</p:tagLst>
</file>

<file path=ppt/tags/tag72.xml><?xml version="1.0" encoding="utf-8"?>
<p:tagLst xmlns:a="http://schemas.openxmlformats.org/drawingml/2006/main" xmlns:r="http://schemas.openxmlformats.org/officeDocument/2006/relationships" xmlns:p="http://schemas.openxmlformats.org/presentationml/2006/main">
  <p:tag name="SHAPE" val="OLD"/>
</p:tagLst>
</file>

<file path=ppt/tags/tag73.xml><?xml version="1.0" encoding="utf-8"?>
<p:tagLst xmlns:a="http://schemas.openxmlformats.org/drawingml/2006/main" xmlns:r="http://schemas.openxmlformats.org/officeDocument/2006/relationships" xmlns:p="http://schemas.openxmlformats.org/presentationml/2006/main">
  <p:tag name="SHAPE" val="OLD"/>
</p:tagLst>
</file>

<file path=ppt/tags/tag74.xml><?xml version="1.0" encoding="utf-8"?>
<p:tagLst xmlns:a="http://schemas.openxmlformats.org/drawingml/2006/main" xmlns:r="http://schemas.openxmlformats.org/officeDocument/2006/relationships" xmlns:p="http://schemas.openxmlformats.org/presentationml/2006/main">
  <p:tag name="SHAPE" val="OLD"/>
</p:tagLst>
</file>

<file path=ppt/tags/tag75.xml><?xml version="1.0" encoding="utf-8"?>
<p:tagLst xmlns:a="http://schemas.openxmlformats.org/drawingml/2006/main" xmlns:r="http://schemas.openxmlformats.org/officeDocument/2006/relationships" xmlns:p="http://schemas.openxmlformats.org/presentationml/2006/main">
  <p:tag name="SHAPE" val="OLD"/>
</p:tagLst>
</file>

<file path=ppt/tags/tag76.xml><?xml version="1.0" encoding="utf-8"?>
<p:tagLst xmlns:a="http://schemas.openxmlformats.org/drawingml/2006/main" xmlns:r="http://schemas.openxmlformats.org/officeDocument/2006/relationships" xmlns:p="http://schemas.openxmlformats.org/presentationml/2006/main">
  <p:tag name="SHAPE" val="OLD"/>
</p:tagLst>
</file>

<file path=ppt/tags/tag77.xml><?xml version="1.0" encoding="utf-8"?>
<p:tagLst xmlns:a="http://schemas.openxmlformats.org/drawingml/2006/main" xmlns:r="http://schemas.openxmlformats.org/officeDocument/2006/relationships" xmlns:p="http://schemas.openxmlformats.org/presentationml/2006/main">
  <p:tag name="SHAPE" val="OLD"/>
</p:tagLst>
</file>

<file path=ppt/tags/tag78.xml><?xml version="1.0" encoding="utf-8"?>
<p:tagLst xmlns:a="http://schemas.openxmlformats.org/drawingml/2006/main" xmlns:r="http://schemas.openxmlformats.org/officeDocument/2006/relationships" xmlns:p="http://schemas.openxmlformats.org/presentationml/2006/main">
  <p:tag name="SHAPE" val="OLD"/>
</p:tagLst>
</file>

<file path=ppt/tags/tag79.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80.xml><?xml version="1.0" encoding="utf-8"?>
<p:tagLst xmlns:a="http://schemas.openxmlformats.org/drawingml/2006/main" xmlns:r="http://schemas.openxmlformats.org/officeDocument/2006/relationships" xmlns:p="http://schemas.openxmlformats.org/presentationml/2006/main">
  <p:tag name="SHAPE" val="OLD"/>
</p:tagLst>
</file>

<file path=ppt/tags/tag81.xml><?xml version="1.0" encoding="utf-8"?>
<p:tagLst xmlns:a="http://schemas.openxmlformats.org/drawingml/2006/main" xmlns:r="http://schemas.openxmlformats.org/officeDocument/2006/relationships" xmlns:p="http://schemas.openxmlformats.org/presentationml/2006/main">
  <p:tag name="SHAPE" val="OLD"/>
</p:tagLst>
</file>

<file path=ppt/tags/tag82.xml><?xml version="1.0" encoding="utf-8"?>
<p:tagLst xmlns:a="http://schemas.openxmlformats.org/drawingml/2006/main" xmlns:r="http://schemas.openxmlformats.org/officeDocument/2006/relationships" xmlns:p="http://schemas.openxmlformats.org/presentationml/2006/main">
  <p:tag name="SHAPE" val="OLD"/>
</p:tagLst>
</file>

<file path=ppt/tags/tag83.xml><?xml version="1.0" encoding="utf-8"?>
<p:tagLst xmlns:a="http://schemas.openxmlformats.org/drawingml/2006/main" xmlns:r="http://schemas.openxmlformats.org/officeDocument/2006/relationships" xmlns:p="http://schemas.openxmlformats.org/presentationml/2006/main">
  <p:tag name="SHAPE" val="OLD"/>
</p:tagLst>
</file>

<file path=ppt/tags/tag84.xml><?xml version="1.0" encoding="utf-8"?>
<p:tagLst xmlns:a="http://schemas.openxmlformats.org/drawingml/2006/main" xmlns:r="http://schemas.openxmlformats.org/officeDocument/2006/relationships" xmlns:p="http://schemas.openxmlformats.org/presentationml/2006/main">
  <p:tag name="SHAPE" val="OLD"/>
</p:tagLst>
</file>

<file path=ppt/tags/tag85.xml><?xml version="1.0" encoding="utf-8"?>
<p:tagLst xmlns:a="http://schemas.openxmlformats.org/drawingml/2006/main" xmlns:r="http://schemas.openxmlformats.org/officeDocument/2006/relationships" xmlns:p="http://schemas.openxmlformats.org/presentationml/2006/main">
  <p:tag name="SHAPE" val="OLD"/>
</p:tagLst>
</file>

<file path=ppt/tags/tag86.xml><?xml version="1.0" encoding="utf-8"?>
<p:tagLst xmlns:a="http://schemas.openxmlformats.org/drawingml/2006/main" xmlns:r="http://schemas.openxmlformats.org/officeDocument/2006/relationships" xmlns:p="http://schemas.openxmlformats.org/presentationml/2006/main">
  <p:tag name="SHAPE" val="OLD"/>
</p:tagLst>
</file>

<file path=ppt/tags/tag87.xml><?xml version="1.0" encoding="utf-8"?>
<p:tagLst xmlns:a="http://schemas.openxmlformats.org/drawingml/2006/main" xmlns:r="http://schemas.openxmlformats.org/officeDocument/2006/relationships" xmlns:p="http://schemas.openxmlformats.org/presentationml/2006/main">
  <p:tag name="SHAPE" val="OLD"/>
</p:tagLst>
</file>

<file path=ppt/tags/tag88.xml><?xml version="1.0" encoding="utf-8"?>
<p:tagLst xmlns:a="http://schemas.openxmlformats.org/drawingml/2006/main" xmlns:r="http://schemas.openxmlformats.org/officeDocument/2006/relationships" xmlns:p="http://schemas.openxmlformats.org/presentationml/2006/main">
  <p:tag name="SHAPE" val="OLD"/>
</p:tagLst>
</file>

<file path=ppt/tags/tag89.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ags/tag90.xml><?xml version="1.0" encoding="utf-8"?>
<p:tagLst xmlns:a="http://schemas.openxmlformats.org/drawingml/2006/main" xmlns:r="http://schemas.openxmlformats.org/officeDocument/2006/relationships" xmlns:p="http://schemas.openxmlformats.org/presentationml/2006/main">
  <p:tag name="SHAPE" val="OLD"/>
</p:tagLst>
</file>

<file path=ppt/tags/tag91.xml><?xml version="1.0" encoding="utf-8"?>
<p:tagLst xmlns:a="http://schemas.openxmlformats.org/drawingml/2006/main" xmlns:r="http://schemas.openxmlformats.org/officeDocument/2006/relationships" xmlns:p="http://schemas.openxmlformats.org/presentationml/2006/main">
  <p:tag name="SHAPE" val="OLD"/>
</p:tagLst>
</file>

<file path=ppt/tags/tag92.xml><?xml version="1.0" encoding="utf-8"?>
<p:tagLst xmlns:a="http://schemas.openxmlformats.org/drawingml/2006/main" xmlns:r="http://schemas.openxmlformats.org/officeDocument/2006/relationships" xmlns:p="http://schemas.openxmlformats.org/presentationml/2006/main">
  <p:tag name="SHAPE" val="OLD"/>
</p:tagLst>
</file>

<file path=ppt/tags/tag93.xml><?xml version="1.0" encoding="utf-8"?>
<p:tagLst xmlns:a="http://schemas.openxmlformats.org/drawingml/2006/main" xmlns:r="http://schemas.openxmlformats.org/officeDocument/2006/relationships" xmlns:p="http://schemas.openxmlformats.org/presentationml/2006/main">
  <p:tag name="SHAPE" val="OLD"/>
</p:tagLst>
</file>

<file path=ppt/tags/tag94.xml><?xml version="1.0" encoding="utf-8"?>
<p:tagLst xmlns:a="http://schemas.openxmlformats.org/drawingml/2006/main" xmlns:r="http://schemas.openxmlformats.org/officeDocument/2006/relationships" xmlns:p="http://schemas.openxmlformats.org/presentationml/2006/main">
  <p:tag name="SHAPE" val="OLD"/>
</p:tagLst>
</file>

<file path=ppt/tags/tag95.xml><?xml version="1.0" encoding="utf-8"?>
<p:tagLst xmlns:a="http://schemas.openxmlformats.org/drawingml/2006/main" xmlns:r="http://schemas.openxmlformats.org/officeDocument/2006/relationships" xmlns:p="http://schemas.openxmlformats.org/presentationml/2006/main">
  <p:tag name="SHAPE" val="OLD"/>
</p:tagLst>
</file>

<file path=ppt/tags/tag96.xml><?xml version="1.0" encoding="utf-8"?>
<p:tagLst xmlns:a="http://schemas.openxmlformats.org/drawingml/2006/main" xmlns:r="http://schemas.openxmlformats.org/officeDocument/2006/relationships" xmlns:p="http://schemas.openxmlformats.org/presentationml/2006/main">
  <p:tag name="SHAPE" val="OLD"/>
</p:tagLst>
</file>

<file path=ppt/tags/tag97.xml><?xml version="1.0" encoding="utf-8"?>
<p:tagLst xmlns:a="http://schemas.openxmlformats.org/drawingml/2006/main" xmlns:r="http://schemas.openxmlformats.org/officeDocument/2006/relationships" xmlns:p="http://schemas.openxmlformats.org/presentationml/2006/main">
  <p:tag name="SHAPE" val="OLD"/>
</p:tagLst>
</file>

<file path=ppt/tags/tag98.xml><?xml version="1.0" encoding="utf-8"?>
<p:tagLst xmlns:a="http://schemas.openxmlformats.org/drawingml/2006/main" xmlns:r="http://schemas.openxmlformats.org/officeDocument/2006/relationships" xmlns:p="http://schemas.openxmlformats.org/presentationml/2006/main">
  <p:tag name="SHAPE" val="OLD"/>
</p:tagLst>
</file>

<file path=ppt/tags/tag99.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Office-tema">
  <a:themeElements>
    <a:clrScheme name="Brugerdefineret 6">
      <a:dk1>
        <a:srgbClr val="323231"/>
      </a:dk1>
      <a:lt1>
        <a:srgbClr val="F3F1ED"/>
      </a:lt1>
      <a:dk2>
        <a:srgbClr val="88857C"/>
      </a:dk2>
      <a:lt2>
        <a:srgbClr val="E9E6E2"/>
      </a:lt2>
      <a:accent1>
        <a:srgbClr val="88857C"/>
      </a:accent1>
      <a:accent2>
        <a:srgbClr val="4FAFBE"/>
      </a:accent2>
      <a:accent3>
        <a:srgbClr val="8A3F4C"/>
      </a:accent3>
      <a:accent4>
        <a:srgbClr val="F6CF85"/>
      </a:accent4>
      <a:accent5>
        <a:srgbClr val="2A5A5F"/>
      </a:accent5>
      <a:accent6>
        <a:srgbClr val="A691AB"/>
      </a:accent6>
      <a:hlink>
        <a:srgbClr val="FF4D1D"/>
      </a:hlink>
      <a:folHlink>
        <a:srgbClr val="FF4D1D"/>
      </a:folHlink>
    </a:clrScheme>
    <a:fontScheme name="Custom 35">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smtClean="0"/>
        </a:defPPr>
      </a:lstStyle>
    </a:txDef>
  </a:objectDefaults>
  <a:extraClrSchemeLst/>
  <a:custClrLst>
    <a:custClr name="Custom Color 1">
      <a:srgbClr val="FF4D1D"/>
    </a:custClr>
    <a:custClr name="Custom Color 2">
      <a:srgbClr val="F3F1ED"/>
    </a:custClr>
    <a:custClr name="Custom Color 3">
      <a:srgbClr val="E9E6E2"/>
    </a:custClr>
    <a:custClr name="Custom Color 4">
      <a:srgbClr val="323231"/>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Custom Color 11">
      <a:srgbClr val="D1E5F6"/>
    </a:custClr>
    <a:custClr name="Custom Color 12">
      <a:srgbClr val="6ABFAA"/>
    </a:custClr>
    <a:custClr name="Custom Color 13">
      <a:srgbClr val="C88692"/>
    </a:custClr>
    <a:custClr name="Custom Color 14">
      <a:srgbClr val="F6CF85"/>
    </a:custClr>
    <a:custClr name="Custom Color 15">
      <a:srgbClr val="4FAFBE"/>
    </a:custClr>
    <a:custClr name="Custom Color 16">
      <a:srgbClr val="A691AA"/>
    </a:custClr>
    <a:custClr name="BLANK">
      <a:srgbClr val="FFFFFF"/>
    </a:custClr>
    <a:custClr name="BLANK">
      <a:srgbClr val="FFFFFF"/>
    </a:custClr>
    <a:custClr name="BLANK">
      <a:srgbClr val="FFFFFF"/>
    </a:custClr>
    <a:custClr name="BLANK">
      <a:srgbClr val="FFFFFF"/>
    </a:custClr>
    <a:custClr name="Custom Color 21">
      <a:srgbClr val="307BB8"/>
    </a:custClr>
    <a:custClr name="Custom Color 22">
      <a:srgbClr val="357D6A"/>
    </a:custClr>
    <a:custClr name="Custom Color 23">
      <a:srgbClr val="82424C"/>
    </a:custClr>
    <a:custClr name="Custom Color 24">
      <a:srgbClr val="D4900E"/>
    </a:custClr>
    <a:custClr name="Custom Color 25">
      <a:srgbClr val="2A5A5E"/>
    </a:custClr>
    <a:custClr name="Custom Color 26">
      <a:srgbClr val="50255D"/>
    </a:custClr>
  </a:custClrLst>
  <a:extLst>
    <a:ext uri="{05A4C25C-085E-4340-85A3-A5531E510DB2}">
      <thm15:themeFamily xmlns:thm15="http://schemas.microsoft.com/office/thememl/2012/main" name="AP_PENSION_TEMPLATE 2023" id="{5A03FE86-82FE-48B4-A9B9-582B9E271D61}" vid="{B87F328D-54CB-4F67-BE21-3A262B21AB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Roboto"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Roboto"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45A9180A98384498AE4F50B84E37948" ma:contentTypeVersion="8" ma:contentTypeDescription="Opret et nyt dokument." ma:contentTypeScope="" ma:versionID="51d26854b575c8f59b6d23ea62921407">
  <xsd:schema xmlns:xsd="http://www.w3.org/2001/XMLSchema" xmlns:xs="http://www.w3.org/2001/XMLSchema" xmlns:p="http://schemas.microsoft.com/office/2006/metadata/properties" xmlns:ns1="http://schemas.microsoft.com/sharepoint/v3" xmlns:ns2="6eabae16-2917-44eb-86a9-a61e1279575e" xmlns:ns3="888dbf3a-df25-4f4e-9f6c-6b7539028318" targetNamespace="http://schemas.microsoft.com/office/2006/metadata/properties" ma:root="true" ma:fieldsID="73593e630b49c06a3b77aa19ba98f525" ns1:_="" ns2:_="" ns3:_="">
    <xsd:import namespace="http://schemas.microsoft.com/sharepoint/v3"/>
    <xsd:import namespace="6eabae16-2917-44eb-86a9-a61e1279575e"/>
    <xsd:import namespace="888dbf3a-df25-4f4e-9f6c-6b75390283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Egenskaber for Unified Compliance Policy" ma:hidden="true" ma:internalName="_ip_UnifiedCompliancePolicyProperties">
      <xsd:simpleType>
        <xsd:restriction base="dms:Note"/>
      </xsd:simpleType>
    </xsd:element>
    <xsd:element name="_ip_UnifiedCompliancePolicyUIAction" ma:index="15"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abae16-2917-44eb-86a9-a61e127957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8dbf3a-df25-4f4e-9f6c-6b7539028318"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9141DF7-13A6-4F72-8A83-94956E6D5321}">
  <ds:schemaRefs>
    <ds:schemaRef ds:uri="http://schemas.microsoft.com/sharepoint/v3/contenttype/forms"/>
  </ds:schemaRefs>
</ds:datastoreItem>
</file>

<file path=customXml/itemProps2.xml><?xml version="1.0" encoding="utf-8"?>
<ds:datastoreItem xmlns:ds="http://schemas.openxmlformats.org/officeDocument/2006/customXml" ds:itemID="{C44A3CDE-C0BD-477C-AE42-F79BF542BA73}">
  <ds:schemaRefs>
    <ds:schemaRef ds:uri="6eabae16-2917-44eb-86a9-a61e1279575e"/>
    <ds:schemaRef ds:uri="888dbf3a-df25-4f4e-9f6c-6b75390283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E1D0BC7-2223-4CB9-BC76-B1B39DAC205C}">
  <ds:schemaRefs>
    <ds:schemaRef ds:uri="6eabae16-2917-44eb-86a9-a61e1279575e"/>
    <ds:schemaRef ds:uri="888dbf3a-df25-4f4e-9f6c-6b75390283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450da9d8-2bd5-4662-aa74-c622350537e5}" enabled="0" method="" siteId="{450da9d8-2bd5-4662-aa74-c622350537e5}"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6</Slides>
  <Notes>4</Notes>
  <HiddenSlides>0</HiddenSlides>
  <ScaleCrop>false</ScaleCrop>
  <HeadingPairs>
    <vt:vector size="4" baseType="variant">
      <vt:variant>
        <vt:lpstr>Tema</vt:lpstr>
      </vt:variant>
      <vt:variant>
        <vt:i4>1</vt:i4>
      </vt:variant>
      <vt:variant>
        <vt:lpstr>Slidetitler</vt:lpstr>
      </vt:variant>
      <vt:variant>
        <vt:i4>6</vt:i4>
      </vt:variant>
    </vt:vector>
  </HeadingPairs>
  <TitlesOfParts>
    <vt:vector size="7" baseType="lpstr">
      <vt:lpstr>Office-tema</vt:lpstr>
      <vt:lpstr>ABC stafetten - For mental sundhed      </vt:lpstr>
      <vt:lpstr>Din mentale sundhed og din trivsel</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Lars Chrois</dc:creator>
  <cp:revision>4</cp:revision>
  <dcterms:created xsi:type="dcterms:W3CDTF">2023-06-02T20:12:52Z</dcterms:created>
  <dcterms:modified xsi:type="dcterms:W3CDTF">2024-08-26T11:36:09Z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0x010100645A9180A98384498AE4F50B84E37948</vt:lpwstr>
  </property>
</Properties>
</file>